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20" r:id="rId2"/>
    <p:sldId id="321" r:id="rId3"/>
    <p:sldId id="377" r:id="rId4"/>
    <p:sldId id="378" r:id="rId5"/>
    <p:sldId id="379" r:id="rId6"/>
    <p:sldId id="380" r:id="rId7"/>
    <p:sldId id="381" r:id="rId8"/>
    <p:sldId id="382" r:id="rId9"/>
    <p:sldId id="383" r:id="rId10"/>
    <p:sldId id="384" r:id="rId11"/>
    <p:sldId id="385" r:id="rId12"/>
    <p:sldId id="386" r:id="rId13"/>
    <p:sldId id="387" r:id="rId14"/>
    <p:sldId id="388" r:id="rId15"/>
    <p:sldId id="389" r:id="rId16"/>
    <p:sldId id="390" r:id="rId17"/>
    <p:sldId id="391" r:id="rId18"/>
    <p:sldId id="392" r:id="rId19"/>
    <p:sldId id="393" r:id="rId20"/>
    <p:sldId id="394" r:id="rId21"/>
    <p:sldId id="395" r:id="rId22"/>
    <p:sldId id="397" r:id="rId23"/>
    <p:sldId id="400" r:id="rId24"/>
    <p:sldId id="401" r:id="rId25"/>
    <p:sldId id="396" r:id="rId26"/>
    <p:sldId id="399" r:id="rId27"/>
    <p:sldId id="402" r:id="rId28"/>
    <p:sldId id="403" r:id="rId29"/>
    <p:sldId id="405" r:id="rId30"/>
    <p:sldId id="406" r:id="rId31"/>
    <p:sldId id="404" r:id="rId32"/>
    <p:sldId id="407" r:id="rId33"/>
    <p:sldId id="408" r:id="rId34"/>
    <p:sldId id="409" r:id="rId35"/>
    <p:sldId id="410" r:id="rId36"/>
    <p:sldId id="411" r:id="rId37"/>
    <p:sldId id="413" r:id="rId38"/>
    <p:sldId id="415" r:id="rId39"/>
    <p:sldId id="414" r:id="rId40"/>
    <p:sldId id="416" r:id="rId41"/>
    <p:sldId id="417" r:id="rId42"/>
    <p:sldId id="412" r:id="rId43"/>
  </p:sldIdLst>
  <p:sldSz cx="12192000" cy="6858000"/>
  <p:notesSz cx="6858000" cy="9144000"/>
  <p:embeddedFontLst>
    <p:embeddedFont>
      <p:font typeface="Lato" panose="020F0502020204030203" pitchFamily="34" charset="0"/>
      <p:regular r:id="rId46"/>
      <p:bold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OpenDyslexicAlta" panose="00000500000000000000" pitchFamily="2" charset="0"/>
      <p:regular r:id="rId52"/>
      <p:bold r:id="rId53"/>
      <p:italic r:id="rId54"/>
      <p:boldItalic r:id="rId55"/>
    </p:embeddedFont>
    <p:embeddedFont>
      <p:font typeface="OpenDyslexic" panose="00000500000000000000" pitchFamily="2" charset="0"/>
      <p:regular r:id="rId56"/>
      <p:bold r:id="rId57"/>
      <p:italic r:id="rId58"/>
      <p:boldItalic r:id="rId59"/>
    </p:embeddedFont>
    <p:embeddedFont>
      <p:font typeface="Muli" panose="020B0604020202020204" charset="0"/>
      <p:regular r:id="rId60"/>
      <p:bold r:id="rId61"/>
      <p:italic r:id="rId62"/>
      <p:boldItalic r:id="rId63"/>
    </p:embeddedFont>
    <p:embeddedFont>
      <p:font typeface="Lato Light" panose="020F0302020204030203" pitchFamily="34" charset="0"/>
      <p:regular r:id="rId64"/>
    </p:embeddedFont>
    <p:embeddedFont>
      <p:font typeface="Cambria Math" panose="02040503050406030204" pitchFamily="18" charset="0"/>
      <p:regular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3273DC"/>
    <a:srgbClr val="7957D5"/>
    <a:srgbClr val="23D160"/>
    <a:srgbClr val="A671FF"/>
    <a:srgbClr val="F336C8"/>
    <a:srgbClr val="FFDD57"/>
    <a:srgbClr val="F337C7"/>
    <a:srgbClr val="209CEE"/>
    <a:srgbClr val="EB9E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 autoAdjust="0"/>
    <p:restoredTop sz="87926" autoAdjust="0"/>
  </p:normalViewPr>
  <p:slideViewPr>
    <p:cSldViewPr snapToGrid="0" snapToObjects="1">
      <p:cViewPr varScale="1">
        <p:scale>
          <a:sx n="60" d="100"/>
          <a:sy n="60" d="100"/>
        </p:scale>
        <p:origin x="-522" y="-180"/>
      </p:cViewPr>
      <p:guideLst>
        <p:guide orient="horz" pos="2137"/>
        <p:guide pos="3863"/>
      </p:guideLst>
    </p:cSldViewPr>
  </p:slideViewPr>
  <p:outlineViewPr>
    <p:cViewPr>
      <p:scale>
        <a:sx n="33" d="100"/>
        <a:sy n="33" d="100"/>
      </p:scale>
      <p:origin x="0" y="-65296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63" Type="http://schemas.openxmlformats.org/officeDocument/2006/relationships/font" Target="fonts/font18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3" Type="http://schemas.openxmlformats.org/officeDocument/2006/relationships/font" Target="fonts/font8.fntdata"/><Relationship Id="rId58" Type="http://schemas.openxmlformats.org/officeDocument/2006/relationships/font" Target="fonts/font13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64" Type="http://schemas.openxmlformats.org/officeDocument/2006/relationships/font" Target="fonts/font19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59" Type="http://schemas.openxmlformats.org/officeDocument/2006/relationships/font" Target="fonts/font14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62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7.fntdata"/><Relationship Id="rId60" Type="http://schemas.openxmlformats.org/officeDocument/2006/relationships/font" Target="fonts/font15.fntdata"/><Relationship Id="rId65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5.fntdata"/><Relationship Id="rId55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46257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4501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3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8560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663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8751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01507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2949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4315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51958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049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21721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0494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7708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1067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430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24921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78807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71262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5090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66488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7263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51012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3596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2252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7338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1285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7336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93413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0765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113867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56163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894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47008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963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266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3672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15232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4079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9836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10/01/2021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1.png"/><Relationship Id="rId7" Type="http://schemas.openxmlformats.org/officeDocument/2006/relationships/image" Target="../media/image2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11" Type="http://schemas.openxmlformats.org/officeDocument/2006/relationships/image" Target="../media/image24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3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tif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Stage </a:t>
            </a:r>
            <a:r>
              <a:rPr lang="en-GB" dirty="0"/>
              <a:t>5 </a:t>
            </a:r>
            <a:br>
              <a:rPr lang="en-GB" dirty="0"/>
            </a:br>
            <a:r>
              <a:rPr lang="en-GB" dirty="0"/>
              <a:t>Summer Block 1: Decimals</a:t>
            </a:r>
          </a:p>
          <a:p>
            <a:r>
              <a:rPr lang="en-GB" dirty="0"/>
              <a:t>Lesson 5: To be able to add numbers with the same number of decimal places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1 – Decimals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5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Summer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874800" y="331200"/>
            <a:ext cx="1964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bg1"/>
                </a:solidFill>
              </a:rPr>
              <a:t>Quiz</a:t>
            </a:r>
            <a:r>
              <a:rPr lang="en-GB" sz="2000" smtClean="0">
                <a:solidFill>
                  <a:schemeClr val="bg1"/>
                </a:solidFill>
              </a:rPr>
              <a:t>: </a:t>
            </a:r>
            <a:r>
              <a:rPr lang="en-GB" sz="2000" b="1" smtClean="0">
                <a:solidFill>
                  <a:schemeClr val="bg1"/>
                </a:solidFill>
              </a:rPr>
              <a:t>QWHLNDH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4BF0E88-EFA7-164D-8987-C7D83870F2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014" y="3711434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939" y="3454951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76" y="3725708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751" y="3454951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247" y="4296170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20" y="4398657"/>
            <a:ext cx="432955" cy="45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45362EFC-F78F-8D4D-A290-C3A7F6237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608" y="4419632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50" y="4242016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1947" y="4559051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231" y="4559051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51F86EF-318B-8C4D-86C1-20330DBBE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165" y="3714245"/>
            <a:ext cx="435228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DF0A807-9C4A-374F-862C-D5D6A4523E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9680" y="4518633"/>
            <a:ext cx="435228" cy="45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570F5CC9-A66B-8446-857B-EDBBB986B0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8484" y="3724449"/>
            <a:ext cx="432955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37C2B09F-F10B-6648-B37A-019682BC6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90" y="3431389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F1D3A57-30D0-7245-A660-4232624BAB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9529" y="4293633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A15BA6B0-10C8-3143-9834-6A8FE7537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6" y="4575278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86EBA834-2E2D-8D46-B2A0-3336125C41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0338" y="3568467"/>
            <a:ext cx="432955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847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4BF0E88-EFA7-164D-8987-C7D83870F2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014" y="3711434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939" y="3454951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76" y="3725708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751" y="3454951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247" y="4296170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20" y="4398657"/>
            <a:ext cx="432955" cy="45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45362EFC-F78F-8D4D-A290-C3A7F6237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608" y="4419632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50" y="4242016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1947" y="4559051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231" y="4559051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51F86EF-318B-8C4D-86C1-20330DBBE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165" y="3714245"/>
            <a:ext cx="435228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DF0A807-9C4A-374F-862C-D5D6A4523E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9680" y="4518633"/>
            <a:ext cx="435228" cy="45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570F5CC9-A66B-8446-857B-EDBBB986B0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8484" y="3724449"/>
            <a:ext cx="432955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37C2B09F-F10B-6648-B37A-019682BC6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90" y="3431389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F1D3A57-30D0-7245-A660-4232624BAB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9529" y="4293633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A15BA6B0-10C8-3143-9834-6A8FE7537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6" y="4575278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86EBA834-2E2D-8D46-B2A0-3336125C41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0338" y="3568467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29119578-DA6A-7C4C-A888-03A90ECC26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5469" y="5090218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55922BC3-650E-7642-A9BE-33F92ED62E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2619" y="5088305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1B89469A-DD95-8243-96ED-A5782FA80C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9711" y="5359986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E37249BC-D70E-8E4C-B9C1-6AE6328181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4851" y="5381122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0CE558F0-4553-EC4B-B2FF-E11B48FC21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7724" y="5392279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84B50BF1-4A06-D345-8EE1-91C7CAE783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8642" y="5117964"/>
            <a:ext cx="432955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679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4BF0E88-EFA7-164D-8987-C7D83870F2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014" y="3711434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939" y="3454951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76" y="3725708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751" y="3454951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247" y="4296170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20" y="4398657"/>
            <a:ext cx="432955" cy="45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45362EFC-F78F-8D4D-A290-C3A7F6237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608" y="4419632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50" y="4242016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1947" y="4559051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231" y="4559051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51F86EF-318B-8C4D-86C1-20330DBBE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165" y="3714245"/>
            <a:ext cx="435228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DF0A807-9C4A-374F-862C-D5D6A4523E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9680" y="4518633"/>
            <a:ext cx="435228" cy="45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570F5CC9-A66B-8446-857B-EDBBB986B0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8484" y="3724449"/>
            <a:ext cx="432955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37C2B09F-F10B-6648-B37A-019682BC6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90" y="3431389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F1D3A57-30D0-7245-A660-4232624BAB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9529" y="4293633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A15BA6B0-10C8-3143-9834-6A8FE7537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6" y="4575278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86EBA834-2E2D-8D46-B2A0-3336125C41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0338" y="3568467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29119578-DA6A-7C4C-A888-03A90ECC26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5469" y="5090218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55922BC3-650E-7642-A9BE-33F92ED62E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2619" y="5088305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1B89469A-DD95-8243-96ED-A5782FA80C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9711" y="5359986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E37249BC-D70E-8E4C-B9C1-6AE6328181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4851" y="5381122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0CE558F0-4553-EC4B-B2FF-E11B48FC21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7724" y="5392279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84B50BF1-4A06-D345-8EE1-91C7CAE783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8642" y="5117964"/>
            <a:ext cx="432955" cy="45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04C9AF4D-ECBF-AB44-997E-4625B696D7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677" y="5114049"/>
            <a:ext cx="432955" cy="45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66B7FFA5-A747-4C48-BA2D-2B9FC5A1ED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2792" y="5394094"/>
            <a:ext cx="432955" cy="45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5E3EE6B3-5EDF-174F-B186-43D0D75229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304" y="5394094"/>
            <a:ext cx="432955" cy="45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CDF3A3C1-1C55-8D44-AD01-B4B53A0F70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991" y="5104286"/>
            <a:ext cx="432955" cy="45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B1EE0D53-6D11-3F4E-AE66-59B292A41C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463" y="5410965"/>
            <a:ext cx="432955" cy="45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092D0A23-7B98-7C45-94DA-57A53E8142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2024" y="5418169"/>
            <a:ext cx="432955" cy="45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A57C92BB-62AF-164B-A839-61A45273D5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7968" y="5114049"/>
            <a:ext cx="432955" cy="45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xmlns="" id="{9EE8035F-6177-4345-8A89-02ABAAA877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5547" y="5123242"/>
            <a:ext cx="432955" cy="45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3EF156F3-9050-AF4B-B4B9-F3FD3FFA8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0775" y="5428914"/>
            <a:ext cx="432955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5443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4BF0E88-EFA7-164D-8987-C7D83870F2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014" y="3711434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939" y="3454951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76" y="3725708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751" y="3454951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247" y="4296170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20" y="4398657"/>
            <a:ext cx="432955" cy="45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45362EFC-F78F-8D4D-A290-C3A7F6237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608" y="4419632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50" y="4242016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1947" y="4559051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231" y="4559051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51F86EF-318B-8C4D-86C1-20330DBBE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165" y="3714245"/>
            <a:ext cx="435228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DF0A807-9C4A-374F-862C-D5D6A4523E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9680" y="4518633"/>
            <a:ext cx="435228" cy="45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570F5CC9-A66B-8446-857B-EDBBB986B0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8484" y="3724449"/>
            <a:ext cx="432955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37C2B09F-F10B-6648-B37A-019682BC6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90" y="3431389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F1D3A57-30D0-7245-A660-4232624BAB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9529" y="4293633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A15BA6B0-10C8-3143-9834-6A8FE7537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6" y="4575278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86EBA834-2E2D-8D46-B2A0-3336125C41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0338" y="3568467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29119578-DA6A-7C4C-A888-03A90ECC26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5469" y="5090218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55922BC3-650E-7642-A9BE-33F92ED62E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2619" y="5088305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1B89469A-DD95-8243-96ED-A5782FA80C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9711" y="5359986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E37249BC-D70E-8E4C-B9C1-6AE6328181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4851" y="5381122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0CE558F0-4553-EC4B-B2FF-E11B48FC21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7724" y="5392279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84B50BF1-4A06-D345-8EE1-91C7CAE783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8642" y="5117964"/>
            <a:ext cx="432955" cy="45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04C9AF4D-ECBF-AB44-997E-4625B696D7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677" y="5114049"/>
            <a:ext cx="432955" cy="45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66B7FFA5-A747-4C48-BA2D-2B9FC5A1ED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2792" y="5394094"/>
            <a:ext cx="432955" cy="45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5E3EE6B3-5EDF-174F-B186-43D0D75229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304" y="5394094"/>
            <a:ext cx="432955" cy="45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CDF3A3C1-1C55-8D44-AD01-B4B53A0F70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991" y="5104286"/>
            <a:ext cx="432955" cy="45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B1EE0D53-6D11-3F4E-AE66-59B292A41C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463" y="5410965"/>
            <a:ext cx="432955" cy="45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092D0A23-7B98-7C45-94DA-57A53E8142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2024" y="5418169"/>
            <a:ext cx="432955" cy="45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A57C92BB-62AF-164B-A839-61A45273D5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7968" y="5114049"/>
            <a:ext cx="432955" cy="45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xmlns="" id="{9EE8035F-6177-4345-8A89-02ABAAA877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5547" y="5123242"/>
            <a:ext cx="432955" cy="45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3EF156F3-9050-AF4B-B4B9-F3FD3FFA8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0775" y="5428914"/>
            <a:ext cx="432955" cy="45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29EDAA85-1B71-CF4E-AE0C-57369A5B544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050" y="5089375"/>
            <a:ext cx="435228" cy="45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97874850-7BFE-4D45-8F45-D684E8300A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8862" y="5089375"/>
            <a:ext cx="435228" cy="45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14B32047-8177-EB45-8BCB-FC023926BBE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285" y="5374583"/>
            <a:ext cx="435228" cy="450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xmlns="" id="{8C08632B-16CF-9947-B570-E23526FAE64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9276" y="5348669"/>
            <a:ext cx="435228" cy="4500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B8264CAF-1264-1846-A8CA-08B3EFBD50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5981" y="5423697"/>
            <a:ext cx="435228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3532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4BF0E88-EFA7-164D-8987-C7D83870F2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014" y="3711434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939" y="3454951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76" y="3725708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751" y="3454951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247" y="4296170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20" y="4398657"/>
            <a:ext cx="432955" cy="45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45362EFC-F78F-8D4D-A290-C3A7F6237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3608" y="4419632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850" y="4242016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1947" y="4559051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231" y="4559051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51F86EF-318B-8C4D-86C1-20330DBBE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165" y="3714245"/>
            <a:ext cx="435228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DF0A807-9C4A-374F-862C-D5D6A4523E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9680" y="4518633"/>
            <a:ext cx="435228" cy="45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570F5CC9-A66B-8446-857B-EDBBB986B0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8484" y="3724449"/>
            <a:ext cx="432955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37C2B09F-F10B-6648-B37A-019682BC6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90" y="3431389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F1D3A57-30D0-7245-A660-4232624BAB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9529" y="4293633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A15BA6B0-10C8-3143-9834-6A8FE7537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6" y="4575278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86EBA834-2E2D-8D46-B2A0-3336125C41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0338" y="3568467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29119578-DA6A-7C4C-A888-03A90ECC26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5469" y="5090218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55922BC3-650E-7642-A9BE-33F92ED62E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2619" y="5088305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1B89469A-DD95-8243-96ED-A5782FA80C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9711" y="5359986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E37249BC-D70E-8E4C-B9C1-6AE6328181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4851" y="5381122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0CE558F0-4553-EC4B-B2FF-E11B48FC21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7724" y="5392279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84B50BF1-4A06-D345-8EE1-91C7CAE783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8642" y="5117964"/>
            <a:ext cx="432955" cy="45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04C9AF4D-ECBF-AB44-997E-4625B696D7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677" y="5114049"/>
            <a:ext cx="432955" cy="45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66B7FFA5-A747-4C48-BA2D-2B9FC5A1ED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2792" y="5394094"/>
            <a:ext cx="432955" cy="45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5E3EE6B3-5EDF-174F-B186-43D0D75229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304" y="5394094"/>
            <a:ext cx="432955" cy="45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CDF3A3C1-1C55-8D44-AD01-B4B53A0F70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6991" y="5104286"/>
            <a:ext cx="432955" cy="45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B1EE0D53-6D11-3F4E-AE66-59B292A41C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463" y="5410965"/>
            <a:ext cx="432955" cy="45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092D0A23-7B98-7C45-94DA-57A53E8142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2024" y="5418169"/>
            <a:ext cx="432955" cy="45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A57C92BB-62AF-164B-A839-61A45273D5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7968" y="5114049"/>
            <a:ext cx="432955" cy="45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xmlns="" id="{9EE8035F-6177-4345-8A89-02ABAAA877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5547" y="5123242"/>
            <a:ext cx="432955" cy="45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3EF156F3-9050-AF4B-B4B9-F3FD3FFA8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0775" y="5428914"/>
            <a:ext cx="432955" cy="45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29EDAA85-1B71-CF4E-AE0C-57369A5B544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050" y="5089375"/>
            <a:ext cx="435228" cy="45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97874850-7BFE-4D45-8F45-D684E8300A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8862" y="5089375"/>
            <a:ext cx="435228" cy="45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14B32047-8177-EB45-8BCB-FC023926BBE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285" y="5374583"/>
            <a:ext cx="435228" cy="450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xmlns="" id="{8C08632B-16CF-9947-B570-E23526FAE64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9276" y="5348669"/>
            <a:ext cx="435228" cy="4500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B8264CAF-1264-1846-A8CA-08B3EFBD50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5981" y="5423697"/>
            <a:ext cx="435228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939" y="3454951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76" y="3725708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751" y="3454951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247" y="4296170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20" y="4398657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7400" y="3439659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865" y="4238168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738" y="3679951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51F86EF-318B-8C4D-86C1-20330DBBE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671" y="3506210"/>
            <a:ext cx="435228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DF0A807-9C4A-374F-862C-D5D6A4523E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2780" y="4543089"/>
            <a:ext cx="435228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37C2B09F-F10B-6648-B37A-019682BC6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90" y="3431389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F1D3A57-30D0-7245-A660-4232624BAB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9663" y="4321956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A15BA6B0-10C8-3143-9834-6A8FE7537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6" y="4575278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86EBA834-2E2D-8D46-B2A0-3336125C41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0338" y="3568467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028B8EDA-428C-DE47-88D8-95CFE463F0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818" y="4242023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A51C8E9B-3CF9-F04D-9BB8-C38C8811CF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8182" y="4245878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BDDAE361-BFD0-2E4A-B857-FC273869C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186" y="4560286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0471A15F-3466-9B42-A7BB-73D684A9C4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6521" y="4553359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337F37C5-9E78-0E47-9987-5B9CAE0955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963" y="4569421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89282E03-74CC-0047-8147-7C7AC21954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9672" y="3632711"/>
            <a:ext cx="432955" cy="45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D45FFC27-590A-3644-AF7F-E07756E87A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086" y="4301995"/>
            <a:ext cx="435228" cy="45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1B04895C-ED16-A64C-BEEE-7580E512A1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404" y="3693327"/>
            <a:ext cx="435228" cy="45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3EE2CA36-12DA-AC4A-9FCE-C53FBC2B0A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2128" y="3586486"/>
            <a:ext cx="432955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7991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939" y="3454951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76" y="3725708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751" y="3454951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247" y="4296170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20" y="4398657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7400" y="3439659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865" y="4238168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738" y="3679951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51F86EF-318B-8C4D-86C1-20330DBBE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671" y="3506210"/>
            <a:ext cx="435228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DF0A807-9C4A-374F-862C-D5D6A4523E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2780" y="4543089"/>
            <a:ext cx="435228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37C2B09F-F10B-6648-B37A-019682BC6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90" y="3431389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F1D3A57-30D0-7245-A660-4232624BAB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9663" y="4321956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A15BA6B0-10C8-3143-9834-6A8FE7537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6" y="4575278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86EBA834-2E2D-8D46-B2A0-3336125C41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0338" y="3568467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028B8EDA-428C-DE47-88D8-95CFE463F0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818" y="4242023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A51C8E9B-3CF9-F04D-9BB8-C38C8811CF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8182" y="4245878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BDDAE361-BFD0-2E4A-B857-FC273869C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186" y="4560286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0471A15F-3466-9B42-A7BB-73D684A9C4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6521" y="4553359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337F37C5-9E78-0E47-9987-5B9CAE0955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963" y="4569421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89282E03-74CC-0047-8147-7C7AC21954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9672" y="3632711"/>
            <a:ext cx="432955" cy="45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D45FFC27-590A-3644-AF7F-E07756E87A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086" y="4301995"/>
            <a:ext cx="435228" cy="45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1B04895C-ED16-A64C-BEEE-7580E512A1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404" y="3693327"/>
            <a:ext cx="435228" cy="45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3EE2CA36-12DA-AC4A-9FCE-C53FBC2B0A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2128" y="3586486"/>
            <a:ext cx="432955" cy="45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591D1898-F00A-0449-97E5-3B538246BC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156" y="5274530"/>
            <a:ext cx="432955" cy="45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922C695C-D987-3D4A-9DBB-E8FB820414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19" y="5405505"/>
            <a:ext cx="432955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861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939" y="3454951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76" y="3725708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751" y="3454951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247" y="4296170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20" y="4398657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7400" y="3439659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865" y="4238168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738" y="3679951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51F86EF-318B-8C4D-86C1-20330DBBE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671" y="3506210"/>
            <a:ext cx="435228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DF0A807-9C4A-374F-862C-D5D6A4523E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2780" y="4543089"/>
            <a:ext cx="435228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37C2B09F-F10B-6648-B37A-019682BC6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90" y="3431389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F1D3A57-30D0-7245-A660-4232624BAB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9663" y="4321956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A15BA6B0-10C8-3143-9834-6A8FE7537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6" y="4575278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86EBA834-2E2D-8D46-B2A0-3336125C41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0338" y="3568467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028B8EDA-428C-DE47-88D8-95CFE463F0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818" y="4242023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A51C8E9B-3CF9-F04D-9BB8-C38C8811CF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8182" y="4245878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BDDAE361-BFD0-2E4A-B857-FC273869C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186" y="4560286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0471A15F-3466-9B42-A7BB-73D684A9C4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6521" y="4553359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337F37C5-9E78-0E47-9987-5B9CAE0955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963" y="4569421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89282E03-74CC-0047-8147-7C7AC21954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9672" y="3632711"/>
            <a:ext cx="432955" cy="45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D45FFC27-590A-3644-AF7F-E07756E87A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086" y="4301995"/>
            <a:ext cx="435228" cy="45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1B04895C-ED16-A64C-BEEE-7580E512A1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404" y="3693327"/>
            <a:ext cx="435228" cy="45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3EE2CA36-12DA-AC4A-9FCE-C53FBC2B0A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2128" y="3586486"/>
            <a:ext cx="432955" cy="45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591D1898-F00A-0449-97E5-3B538246BC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156" y="5274530"/>
            <a:ext cx="432955" cy="45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922C695C-D987-3D4A-9DBB-E8FB820414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19" y="5405505"/>
            <a:ext cx="432955" cy="45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86B0A200-45CF-9048-A93E-4200996499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297" y="5087070"/>
            <a:ext cx="432955" cy="45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4636A831-C839-5340-BE7F-335122AAA6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5" y="5411296"/>
            <a:ext cx="432955" cy="45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xmlns="" id="{BCD05BF3-B079-5B4A-AE1E-A251ACAA1A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638" y="5416580"/>
            <a:ext cx="432955" cy="45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FBDEBA9E-5DB4-0544-BE38-BD1317D415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3458" y="5408274"/>
            <a:ext cx="432955" cy="45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5B8F8291-25B4-5142-B857-2E90FA637B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678" y="5090572"/>
            <a:ext cx="432955" cy="45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B209D397-8808-0B4F-BC8E-6D964585EB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3998" y="5093594"/>
            <a:ext cx="432955" cy="45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19A64035-0D9E-404C-9E3F-F87A34BAA1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4741" y="5085748"/>
            <a:ext cx="432955" cy="450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xmlns="" id="{A821471E-3A4B-314E-B9C9-0B66F3F0D7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4798" y="5101979"/>
            <a:ext cx="432955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068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939" y="3454951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76" y="3725708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751" y="3454951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247" y="4296170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20" y="4398657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7400" y="3439659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865" y="4238168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738" y="3679951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51F86EF-318B-8C4D-86C1-20330DBBE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671" y="3506210"/>
            <a:ext cx="435228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DF0A807-9C4A-374F-862C-D5D6A4523E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2780" y="4543089"/>
            <a:ext cx="435228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37C2B09F-F10B-6648-B37A-019682BC6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90" y="3431389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F1D3A57-30D0-7245-A660-4232624BAB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9663" y="4321956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A15BA6B0-10C8-3143-9834-6A8FE7537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6" y="4575278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86EBA834-2E2D-8D46-B2A0-3336125C41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0338" y="3568467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028B8EDA-428C-DE47-88D8-95CFE463F0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818" y="4242023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A51C8E9B-3CF9-F04D-9BB8-C38C8811CF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8182" y="4245878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BDDAE361-BFD0-2E4A-B857-FC273869C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186" y="4560286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0471A15F-3466-9B42-A7BB-73D684A9C4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6521" y="4553359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337F37C5-9E78-0E47-9987-5B9CAE0955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963" y="4569421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89282E03-74CC-0047-8147-7C7AC21954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9672" y="3632711"/>
            <a:ext cx="432955" cy="45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D45FFC27-590A-3644-AF7F-E07756E87A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086" y="4301995"/>
            <a:ext cx="435228" cy="45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1B04895C-ED16-A64C-BEEE-7580E512A1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404" y="3693327"/>
            <a:ext cx="435228" cy="45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3EE2CA36-12DA-AC4A-9FCE-C53FBC2B0A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2128" y="3586486"/>
            <a:ext cx="432955" cy="45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591D1898-F00A-0449-97E5-3B538246BC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156" y="5274530"/>
            <a:ext cx="432955" cy="45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922C695C-D987-3D4A-9DBB-E8FB820414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19" y="5405505"/>
            <a:ext cx="432955" cy="45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86B0A200-45CF-9048-A93E-4200996499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297" y="5087070"/>
            <a:ext cx="432955" cy="45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4636A831-C839-5340-BE7F-335122AAA6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5" y="5411296"/>
            <a:ext cx="432955" cy="45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xmlns="" id="{BCD05BF3-B079-5B4A-AE1E-A251ACAA1A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638" y="5416580"/>
            <a:ext cx="432955" cy="45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FBDEBA9E-5DB4-0544-BE38-BD1317D415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3458" y="5408274"/>
            <a:ext cx="432955" cy="45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5B8F8291-25B4-5142-B857-2E90FA637B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678" y="5090572"/>
            <a:ext cx="432955" cy="45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B209D397-8808-0B4F-BC8E-6D964585EB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3998" y="5093594"/>
            <a:ext cx="432955" cy="45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19A64035-0D9E-404C-9E3F-F87A34BAA1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4741" y="5085748"/>
            <a:ext cx="432955" cy="450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xmlns="" id="{A821471E-3A4B-314E-B9C9-0B66F3F0D7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4798" y="5101979"/>
            <a:ext cx="432955" cy="4500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251368AE-C755-C744-BF7A-14E5990C12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564" y="5153345"/>
            <a:ext cx="435228" cy="4500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xmlns="" id="{1F29B52D-2E0B-B94D-A018-D8258A708FA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3097" y="5400264"/>
            <a:ext cx="435228" cy="45000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xmlns="" id="{561A9001-D250-7D43-AF78-D37C4A79C28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4403" y="5159170"/>
            <a:ext cx="435228" cy="4500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xmlns="" id="{438C7869-6AFC-B54A-9BA6-56DFE61A52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469" y="5446605"/>
            <a:ext cx="435228" cy="4500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xmlns="" id="{95DDB1AF-13C4-8442-B15A-125A5CF448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8790" y="5088457"/>
            <a:ext cx="435228" cy="4500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xmlns="" id="{5846ADD3-70F2-834F-8EC6-2B9B4DFC201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3297" y="5415218"/>
            <a:ext cx="435228" cy="450000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xmlns="" id="{ACD00262-FC48-3A46-A945-F0D7AED8A6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0626" y="5126578"/>
            <a:ext cx="435228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6173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939" y="3454951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76" y="3725708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751" y="3454951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873" y="4271627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20" y="4398657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2013" y="3551393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690" y="4238168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738" y="3679951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51F86EF-318B-8C4D-86C1-20330DBBE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671" y="3506210"/>
            <a:ext cx="435228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DF0A807-9C4A-374F-862C-D5D6A4523E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2780" y="4543089"/>
            <a:ext cx="435228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37C2B09F-F10B-6648-B37A-019682BC6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90" y="3431389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F1D3A57-30D0-7245-A660-4232624BAB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9663" y="4321956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A15BA6B0-10C8-3143-9834-6A8FE7537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6" y="4575278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A51C8E9B-3CF9-F04D-9BB8-C38C8811CF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8182" y="4245878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BDDAE361-BFD0-2E4A-B857-FC273869C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186" y="4560286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0471A15F-3466-9B42-A7BB-73D684A9C4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6521" y="4553359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337F37C5-9E78-0E47-9987-5B9CAE0955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963" y="4569421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89282E03-74CC-0047-8147-7C7AC21954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9672" y="3632711"/>
            <a:ext cx="432955" cy="45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D45FFC27-590A-3644-AF7F-E07756E87A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086" y="4301995"/>
            <a:ext cx="435228" cy="45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1B04895C-ED16-A64C-BEEE-7580E512A1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404" y="3693327"/>
            <a:ext cx="435228" cy="45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3EE2CA36-12DA-AC4A-9FCE-C53FBC2B0A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737" y="3414206"/>
            <a:ext cx="432955" cy="45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001E2643-9C85-B146-8FDF-61E340DCF5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2128" y="4226624"/>
            <a:ext cx="432955" cy="45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425E4D63-1B6E-B746-8EA0-4D9E5AF750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8420" y="4575240"/>
            <a:ext cx="432955" cy="45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0271450D-FDE6-C349-B33F-307F16F55E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523" y="4496627"/>
            <a:ext cx="435228" cy="45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7BEFD67F-9EB4-A247-9C9E-76B84DAF92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4213" y="3677845"/>
            <a:ext cx="432955" cy="45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xmlns="" id="{31738BA6-8F53-BE42-8E56-43D9BA2467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7960" y="4559544"/>
            <a:ext cx="432955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03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mathematical equipment and pictorial representations to add together two numbers greater than 1 with the same number of decimal places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mathematical equipment and pictorial representations to add together two numbers greater than 1 with the same number of decimal places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5 - Summer Block 1 - Decimals - Lesson 5 - To be able to add numbers with the same number of decimal places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939" y="3454951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76" y="3725708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751" y="3454951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873" y="4271627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20" y="4398657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2013" y="3551393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690" y="4238168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738" y="3679951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51F86EF-318B-8C4D-86C1-20330DBBE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671" y="3506210"/>
            <a:ext cx="435228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DF0A807-9C4A-374F-862C-D5D6A4523E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2780" y="4543089"/>
            <a:ext cx="435228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37C2B09F-F10B-6648-B37A-019682BC6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90" y="3431389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F1D3A57-30D0-7245-A660-4232624BAB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9663" y="4321956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A15BA6B0-10C8-3143-9834-6A8FE7537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6" y="4575278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A51C8E9B-3CF9-F04D-9BB8-C38C8811CF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8182" y="4245878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BDDAE361-BFD0-2E4A-B857-FC273869C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186" y="4560286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0471A15F-3466-9B42-A7BB-73D684A9C4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6521" y="4553359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337F37C5-9E78-0E47-9987-5B9CAE0955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963" y="4569421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89282E03-74CC-0047-8147-7C7AC21954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9672" y="3632711"/>
            <a:ext cx="432955" cy="45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D45FFC27-590A-3644-AF7F-E07756E87A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086" y="4301995"/>
            <a:ext cx="435228" cy="45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1B04895C-ED16-A64C-BEEE-7580E512A1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404" y="3693327"/>
            <a:ext cx="435228" cy="45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3EE2CA36-12DA-AC4A-9FCE-C53FBC2B0A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737" y="3414206"/>
            <a:ext cx="432955" cy="45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001E2643-9C85-B146-8FDF-61E340DCF5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2128" y="4226624"/>
            <a:ext cx="432955" cy="45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425E4D63-1B6E-B746-8EA0-4D9E5AF750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8420" y="4575240"/>
            <a:ext cx="432955" cy="45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0271450D-FDE6-C349-B33F-307F16F55E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523" y="4496627"/>
            <a:ext cx="435228" cy="45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7BEFD67F-9EB4-A247-9C9E-76B84DAF92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4213" y="3677845"/>
            <a:ext cx="432955" cy="45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xmlns="" id="{31738BA6-8F53-BE42-8E56-43D9BA2467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7960" y="4559544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6267F386-42A8-FF4B-85A1-1137741BF5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2145" y="5082892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65D273D8-1413-A84C-AE01-D3FDB87497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0945" y="5088937"/>
            <a:ext cx="432955" cy="45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09BB9C1A-D100-2F4A-A359-76303F9AEB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7210" y="5079000"/>
            <a:ext cx="432955" cy="45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287B6600-247B-1D4D-8473-ECAB52008B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9561" y="5095777"/>
            <a:ext cx="432955" cy="45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00C7F69A-8118-A74E-B2C1-4E7CD70372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5826" y="5085840"/>
            <a:ext cx="432955" cy="45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3434DA6F-1ECE-5D47-9F11-8209C94054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2163" y="5389657"/>
            <a:ext cx="432955" cy="450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xmlns="" id="{3FF60DFD-1B06-0B4D-94F5-AE44BB94E0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8428" y="5379720"/>
            <a:ext cx="432955" cy="4500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4B0058C8-8736-3643-8EBE-FD1216A533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0779" y="5396497"/>
            <a:ext cx="432955" cy="4500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xmlns="" id="{26EA6940-72D2-E74A-8E81-0D8FD6034E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7044" y="5386560"/>
            <a:ext cx="432955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873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939" y="3454951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76" y="3725708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751" y="3454951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873" y="4271627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20" y="4398657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2013" y="3551393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690" y="4238168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738" y="3679951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51F86EF-318B-8C4D-86C1-20330DBBE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671" y="3506210"/>
            <a:ext cx="435228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DF0A807-9C4A-374F-862C-D5D6A4523E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2780" y="4543089"/>
            <a:ext cx="435228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37C2B09F-F10B-6648-B37A-019682BC6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90" y="3431389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F1D3A57-30D0-7245-A660-4232624BAB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9663" y="4321956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A15BA6B0-10C8-3143-9834-6A8FE7537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6" y="4575278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A51C8E9B-3CF9-F04D-9BB8-C38C8811CF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8182" y="4245878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BDDAE361-BFD0-2E4A-B857-FC273869C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186" y="4560286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0471A15F-3466-9B42-A7BB-73D684A9C4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6521" y="4553359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337F37C5-9E78-0E47-9987-5B9CAE0955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963" y="4569421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89282E03-74CC-0047-8147-7C7AC21954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9672" y="3632711"/>
            <a:ext cx="432955" cy="45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D45FFC27-590A-3644-AF7F-E07756E87A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086" y="4301995"/>
            <a:ext cx="435228" cy="45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1B04895C-ED16-A64C-BEEE-7580E512A1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404" y="3693327"/>
            <a:ext cx="435228" cy="45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3EE2CA36-12DA-AC4A-9FCE-C53FBC2B0A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737" y="3414206"/>
            <a:ext cx="432955" cy="45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001E2643-9C85-B146-8FDF-61E340DCF5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2128" y="4226624"/>
            <a:ext cx="432955" cy="45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425E4D63-1B6E-B746-8EA0-4D9E5AF750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8420" y="4575240"/>
            <a:ext cx="432955" cy="45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0271450D-FDE6-C349-B33F-307F16F55E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523" y="4496627"/>
            <a:ext cx="435228" cy="45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7BEFD67F-9EB4-A247-9C9E-76B84DAF92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4213" y="3677845"/>
            <a:ext cx="432955" cy="45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xmlns="" id="{31738BA6-8F53-BE42-8E56-43D9BA2467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7960" y="4559544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6267F386-42A8-FF4B-85A1-1137741BF5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2145" y="5082892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65D273D8-1413-A84C-AE01-D3FDB87497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0945" y="5088937"/>
            <a:ext cx="432955" cy="45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09BB9C1A-D100-2F4A-A359-76303F9AEB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7210" y="5079000"/>
            <a:ext cx="432955" cy="45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287B6600-247B-1D4D-8473-ECAB52008B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9561" y="5095777"/>
            <a:ext cx="432955" cy="45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00C7F69A-8118-A74E-B2C1-4E7CD70372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5826" y="5085840"/>
            <a:ext cx="432955" cy="45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3434DA6F-1ECE-5D47-9F11-8209C94054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2163" y="5389657"/>
            <a:ext cx="432955" cy="450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xmlns="" id="{3FF60DFD-1B06-0B4D-94F5-AE44BB94E0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8428" y="5379720"/>
            <a:ext cx="432955" cy="4500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4B0058C8-8736-3643-8EBE-FD1216A533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0779" y="5396497"/>
            <a:ext cx="432955" cy="4500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xmlns="" id="{26EA6940-72D2-E74A-8E81-0D8FD6034E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7044" y="5386560"/>
            <a:ext cx="432955" cy="45000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xmlns="" id="{5418198F-F714-E84D-8DEA-4324C48EC8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5573" y="5247100"/>
            <a:ext cx="432955" cy="4500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xmlns="" id="{0898BDFB-6922-BE45-B18E-73D9341443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1777" y="5247062"/>
            <a:ext cx="432955" cy="4500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xmlns="" id="{CEDB38A9-B635-3048-A81B-820A7A7DB9D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6790" y="5375059"/>
            <a:ext cx="435228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8068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939" y="3454951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9476" y="3725708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3751" y="3454951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873" y="4271627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20" y="4398657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2013" y="3551393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690" y="4238168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738" y="3679951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C51F86EF-318B-8C4D-86C1-20330DBBE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671" y="3506210"/>
            <a:ext cx="435228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4DF0A807-9C4A-374F-862C-D5D6A4523ED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2780" y="4543089"/>
            <a:ext cx="435228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37C2B09F-F10B-6648-B37A-019682BC65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190" y="3431389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9F1D3A57-30D0-7245-A660-4232624BAB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9663" y="4321956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A15BA6B0-10C8-3143-9834-6A8FE7537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216" y="4575278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A51C8E9B-3CF9-F04D-9BB8-C38C8811CF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8182" y="4245878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BDDAE361-BFD0-2E4A-B857-FC273869C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186" y="4560286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0471A15F-3466-9B42-A7BB-73D684A9C4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6521" y="4553359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337F37C5-9E78-0E47-9987-5B9CAE0955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963" y="4569421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89282E03-74CC-0047-8147-7C7AC21954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9672" y="3632711"/>
            <a:ext cx="432955" cy="45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D45FFC27-590A-3644-AF7F-E07756E87A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086" y="4301995"/>
            <a:ext cx="435228" cy="45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1B04895C-ED16-A64C-BEEE-7580E512A1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404" y="3693327"/>
            <a:ext cx="435228" cy="45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xmlns="" id="{3EE2CA36-12DA-AC4A-9FCE-C53FBC2B0A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737" y="3414206"/>
            <a:ext cx="432955" cy="45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001E2643-9C85-B146-8FDF-61E340DCF5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2128" y="4226624"/>
            <a:ext cx="432955" cy="45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xmlns="" id="{425E4D63-1B6E-B746-8EA0-4D9E5AF750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8420" y="4575240"/>
            <a:ext cx="432955" cy="45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0271450D-FDE6-C349-B33F-307F16F55E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523" y="4496627"/>
            <a:ext cx="435228" cy="45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xmlns="" id="{7BEFD67F-9EB4-A247-9C9E-76B84DAF92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4213" y="3677845"/>
            <a:ext cx="432955" cy="45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xmlns="" id="{31738BA6-8F53-BE42-8E56-43D9BA2467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7960" y="4559544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6267F386-42A8-FF4B-85A1-1137741BF5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2145" y="5082892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65D273D8-1413-A84C-AE01-D3FDB87497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0945" y="5088937"/>
            <a:ext cx="432955" cy="45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xmlns="" id="{09BB9C1A-D100-2F4A-A359-76303F9AEB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7210" y="5079000"/>
            <a:ext cx="432955" cy="45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287B6600-247B-1D4D-8473-ECAB52008B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9561" y="5095777"/>
            <a:ext cx="432955" cy="45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xmlns="" id="{00C7F69A-8118-A74E-B2C1-4E7CD70372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5826" y="5085840"/>
            <a:ext cx="432955" cy="45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3434DA6F-1ECE-5D47-9F11-8209C94054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2163" y="5389657"/>
            <a:ext cx="432955" cy="450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xmlns="" id="{3FF60DFD-1B06-0B4D-94F5-AE44BB94E0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8428" y="5379720"/>
            <a:ext cx="432955" cy="4500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xmlns="" id="{4B0058C8-8736-3643-8EBE-FD1216A533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0779" y="5396497"/>
            <a:ext cx="432955" cy="4500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xmlns="" id="{26EA6940-72D2-E74A-8E81-0D8FD6034E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7044" y="5386560"/>
            <a:ext cx="432955" cy="45000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xmlns="" id="{5418198F-F714-E84D-8DEA-4324C48EC8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5573" y="5247100"/>
            <a:ext cx="432955" cy="4500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xmlns="" id="{0898BDFB-6922-BE45-B18E-73D9341443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1777" y="5247062"/>
            <a:ext cx="432955" cy="4500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xmlns="" id="{CEDB38A9-B635-3048-A81B-820A7A7DB9D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6790" y="5375059"/>
            <a:ext cx="435228" cy="4500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xmlns="" id="{AE0A0D7A-818F-4F40-8631-1B852210228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824" y="5093997"/>
            <a:ext cx="435228" cy="450000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xmlns="" id="{9F610D09-EC71-9C45-9288-45501D7881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4700" y="5091633"/>
            <a:ext cx="435228" cy="450000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xmlns="" id="{BBA08D71-EEF7-DF44-8DE6-BC0F0021062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703" y="5388531"/>
            <a:ext cx="435228" cy="4500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xmlns="" id="{7E0ED7F7-EB71-5E40-851F-F6B1059EC9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814" y="5081267"/>
            <a:ext cx="435228" cy="45000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xmlns="" id="{1ED5E8CB-842D-7F4A-8156-1F70DE1D33E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8107" y="5389178"/>
            <a:ext cx="435228" cy="45000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xmlns="" id="{E403E044-6C54-104D-A74B-B79C80EF83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2735" y="5074193"/>
            <a:ext cx="435228" cy="45000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xmlns="" id="{7DD9959D-29C2-B341-96A3-29E57A534E5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4079" y="5070281"/>
            <a:ext cx="435228" cy="45000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xmlns="" id="{16DAC8C4-5D3C-E547-904E-05D6C41691A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2196" y="5403498"/>
            <a:ext cx="435228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626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column method to solve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5576821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453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453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453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453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453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516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516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516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516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516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580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580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580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580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580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643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643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643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643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643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707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707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707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707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707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5166250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5166250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5726718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5730576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5726718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5726718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4560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column method to solve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5576821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453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453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453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453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453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516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516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516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516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516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580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580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580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580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580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643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643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643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643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643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707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707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707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707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707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5166250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5166250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5726718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5730576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5726718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5726718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937316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column method to solve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5576821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453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453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453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453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453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516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516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516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516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516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580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580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580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580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580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643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643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643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643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643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707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707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707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707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707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5166250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5166250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5726718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5730576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5726718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5726718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64505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column method to solve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5576821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453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453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453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453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453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516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516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516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516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516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580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580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580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580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580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643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643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643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643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643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707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707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707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707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707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5166250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5166250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5726718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5730576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5726718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5726718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307929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column method to solve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5576821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453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453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453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453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453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516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516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516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516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516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580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580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580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580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580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643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643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643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643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643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707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707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707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707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707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5166250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5166250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5726718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5730576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5726718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5726718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643975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column method to solve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5576821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453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453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453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453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453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516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516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516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516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516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580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580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580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580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580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643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643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643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643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643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707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707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707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707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707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5166250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5166250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5726718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5730576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5726718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5726718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043629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column method to solve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5576821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453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453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453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453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453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516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516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516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516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516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580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580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580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580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580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643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643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643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643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643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707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707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707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707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707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5166250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5166250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5726718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5730576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5726718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5726718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08" name="Rounded Rectangle 107">
            <a:extLst>
              <a:ext uri="{FF2B5EF4-FFF2-40B4-BE49-F238E27FC236}">
                <a16:creationId xmlns:a16="http://schemas.microsoft.com/office/drawing/2014/main" xmlns="" id="{DFB7E01F-FE63-A64A-B4A5-1B66D844E497}"/>
              </a:ext>
            </a:extLst>
          </p:cNvPr>
          <p:cNvSpPr/>
          <p:nvPr/>
        </p:nvSpPr>
        <p:spPr>
          <a:xfrm>
            <a:off x="9041470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xmlns="" id="{1CCD37E9-97AC-9A42-B014-192B96EDCE34}"/>
              </a:ext>
            </a:extLst>
          </p:cNvPr>
          <p:cNvSpPr/>
          <p:nvPr/>
        </p:nvSpPr>
        <p:spPr>
          <a:xfrm>
            <a:off x="7995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xmlns="" id="{220E8F0D-B8B0-304E-BBD4-E6243BF20B87}"/>
              </a:ext>
            </a:extLst>
          </p:cNvPr>
          <p:cNvSpPr/>
          <p:nvPr/>
        </p:nvSpPr>
        <p:spPr>
          <a:xfrm>
            <a:off x="7995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xmlns="" id="{AEFC34D4-FC6D-E243-9F52-E41DAED2F9EF}"/>
              </a:ext>
            </a:extLst>
          </p:cNvPr>
          <p:cNvSpPr/>
          <p:nvPr/>
        </p:nvSpPr>
        <p:spPr>
          <a:xfrm>
            <a:off x="7995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xmlns="" id="{623FD122-3CB4-9B4B-8771-AAFDFEBF65E9}"/>
              </a:ext>
            </a:extLst>
          </p:cNvPr>
          <p:cNvSpPr/>
          <p:nvPr/>
        </p:nvSpPr>
        <p:spPr>
          <a:xfrm>
            <a:off x="7995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xmlns="" id="{571823A4-2CFD-0548-A50E-F5EBD8B04CA1}"/>
              </a:ext>
            </a:extLst>
          </p:cNvPr>
          <p:cNvSpPr/>
          <p:nvPr/>
        </p:nvSpPr>
        <p:spPr>
          <a:xfrm>
            <a:off x="7995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xmlns="" id="{913BE0B3-BC27-DC44-B816-FA889045E0F1}"/>
              </a:ext>
            </a:extLst>
          </p:cNvPr>
          <p:cNvSpPr/>
          <p:nvPr/>
        </p:nvSpPr>
        <p:spPr>
          <a:xfrm>
            <a:off x="8630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xmlns="" id="{D9B2C8B7-465F-AF47-9DB7-99571990E31A}"/>
              </a:ext>
            </a:extLst>
          </p:cNvPr>
          <p:cNvSpPr/>
          <p:nvPr/>
        </p:nvSpPr>
        <p:spPr>
          <a:xfrm>
            <a:off x="8630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xmlns="" id="{EA5181FE-7884-B44A-B5FD-A589ED42814A}"/>
              </a:ext>
            </a:extLst>
          </p:cNvPr>
          <p:cNvSpPr/>
          <p:nvPr/>
        </p:nvSpPr>
        <p:spPr>
          <a:xfrm>
            <a:off x="8630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xmlns="" id="{DD44B023-4D40-FE4A-ADFC-D67ECCAB54D3}"/>
              </a:ext>
            </a:extLst>
          </p:cNvPr>
          <p:cNvSpPr/>
          <p:nvPr/>
        </p:nvSpPr>
        <p:spPr>
          <a:xfrm>
            <a:off x="8630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xmlns="" id="{5C8AC345-F0D6-424F-B4C5-6DA9E2558B4A}"/>
              </a:ext>
            </a:extLst>
          </p:cNvPr>
          <p:cNvSpPr/>
          <p:nvPr/>
        </p:nvSpPr>
        <p:spPr>
          <a:xfrm>
            <a:off x="8630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xmlns="" id="{D6095A54-927A-BE43-AB00-72E50F4D7767}"/>
              </a:ext>
            </a:extLst>
          </p:cNvPr>
          <p:cNvSpPr/>
          <p:nvPr/>
        </p:nvSpPr>
        <p:spPr>
          <a:xfrm>
            <a:off x="9265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xmlns="" id="{CFAC68BA-A17D-F84D-A189-4D1E18171628}"/>
              </a:ext>
            </a:extLst>
          </p:cNvPr>
          <p:cNvSpPr/>
          <p:nvPr/>
        </p:nvSpPr>
        <p:spPr>
          <a:xfrm>
            <a:off x="9265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xmlns="" id="{744C8A5A-74E8-7C4F-8ADD-4391A72018E2}"/>
              </a:ext>
            </a:extLst>
          </p:cNvPr>
          <p:cNvSpPr/>
          <p:nvPr/>
        </p:nvSpPr>
        <p:spPr>
          <a:xfrm>
            <a:off x="9265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xmlns="" id="{C1CE0DD9-2C5B-9340-910C-F7BD40B6B6AC}"/>
              </a:ext>
            </a:extLst>
          </p:cNvPr>
          <p:cNvSpPr/>
          <p:nvPr/>
        </p:nvSpPr>
        <p:spPr>
          <a:xfrm>
            <a:off x="9265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xmlns="" id="{DD3CB84E-B62B-9445-BDA3-5E4DC1C1B2F0}"/>
              </a:ext>
            </a:extLst>
          </p:cNvPr>
          <p:cNvSpPr/>
          <p:nvPr/>
        </p:nvSpPr>
        <p:spPr>
          <a:xfrm>
            <a:off x="9265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xmlns="" id="{B5FE2264-96F7-4342-913B-5A45F041100E}"/>
              </a:ext>
            </a:extLst>
          </p:cNvPr>
          <p:cNvSpPr/>
          <p:nvPr/>
        </p:nvSpPr>
        <p:spPr>
          <a:xfrm>
            <a:off x="9900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xmlns="" id="{771824ED-42AD-D744-98B3-079655BED903}"/>
              </a:ext>
            </a:extLst>
          </p:cNvPr>
          <p:cNvSpPr/>
          <p:nvPr/>
        </p:nvSpPr>
        <p:spPr>
          <a:xfrm>
            <a:off x="9900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xmlns="" id="{58C406F4-715A-A44F-BDAA-E2A46AD245CB}"/>
              </a:ext>
            </a:extLst>
          </p:cNvPr>
          <p:cNvSpPr/>
          <p:nvPr/>
        </p:nvSpPr>
        <p:spPr>
          <a:xfrm>
            <a:off x="9900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xmlns="" id="{AE827BC4-6238-D544-82A8-81443CFBA7D2}"/>
              </a:ext>
            </a:extLst>
          </p:cNvPr>
          <p:cNvSpPr/>
          <p:nvPr/>
        </p:nvSpPr>
        <p:spPr>
          <a:xfrm>
            <a:off x="9900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xmlns="" id="{CB58F148-7682-DF4D-9D59-FF279EEBFDF8}"/>
              </a:ext>
            </a:extLst>
          </p:cNvPr>
          <p:cNvSpPr/>
          <p:nvPr/>
        </p:nvSpPr>
        <p:spPr>
          <a:xfrm>
            <a:off x="9900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xmlns="" id="{CCA47FAB-9F7C-3544-8B5B-8A698CA6CFC3}"/>
              </a:ext>
            </a:extLst>
          </p:cNvPr>
          <p:cNvSpPr/>
          <p:nvPr/>
        </p:nvSpPr>
        <p:spPr>
          <a:xfrm>
            <a:off x="10535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xmlns="" id="{791B8AA0-FF4F-F94F-8E64-28C07C03FC35}"/>
              </a:ext>
            </a:extLst>
          </p:cNvPr>
          <p:cNvSpPr/>
          <p:nvPr/>
        </p:nvSpPr>
        <p:spPr>
          <a:xfrm>
            <a:off x="10535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xmlns="" id="{E3BE543D-5023-D846-948A-524ED229DF2E}"/>
              </a:ext>
            </a:extLst>
          </p:cNvPr>
          <p:cNvSpPr/>
          <p:nvPr/>
        </p:nvSpPr>
        <p:spPr>
          <a:xfrm>
            <a:off x="10535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xmlns="" id="{B26E18C7-0912-6A44-B0E9-DBC49147474D}"/>
              </a:ext>
            </a:extLst>
          </p:cNvPr>
          <p:cNvSpPr/>
          <p:nvPr/>
        </p:nvSpPr>
        <p:spPr>
          <a:xfrm>
            <a:off x="10535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xmlns="" id="{A90D5F10-8015-5E4E-8861-7CE0792AF71B}"/>
              </a:ext>
            </a:extLst>
          </p:cNvPr>
          <p:cNvSpPr/>
          <p:nvPr/>
        </p:nvSpPr>
        <p:spPr>
          <a:xfrm>
            <a:off x="10535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xmlns="" id="{D27C614A-0A54-B64E-87C6-90AAFA2F34C3}"/>
              </a:ext>
            </a:extLst>
          </p:cNvPr>
          <p:cNvCxnSpPr>
            <a:cxnSpLocks/>
          </p:cNvCxnSpPr>
          <p:nvPr/>
        </p:nvCxnSpPr>
        <p:spPr>
          <a:xfrm>
            <a:off x="8630899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xmlns="" id="{1F3C6A08-EF0C-4542-B10E-DB94979D02E8}"/>
              </a:ext>
            </a:extLst>
          </p:cNvPr>
          <p:cNvCxnSpPr>
            <a:cxnSpLocks/>
          </p:cNvCxnSpPr>
          <p:nvPr/>
        </p:nvCxnSpPr>
        <p:spPr>
          <a:xfrm flipV="1">
            <a:off x="8630899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val 135">
            <a:extLst>
              <a:ext uri="{FF2B5EF4-FFF2-40B4-BE49-F238E27FC236}">
                <a16:creationId xmlns:a16="http://schemas.microsoft.com/office/drawing/2014/main" xmlns="" id="{CA751A59-85F9-A442-8C2C-7888A8BA7D18}"/>
              </a:ext>
            </a:extLst>
          </p:cNvPr>
          <p:cNvSpPr/>
          <p:nvPr/>
        </p:nvSpPr>
        <p:spPr>
          <a:xfrm>
            <a:off x="9191367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xmlns="" id="{6EFD87A0-9F35-CE4C-8D4A-9D984ED5B2CB}"/>
              </a:ext>
            </a:extLst>
          </p:cNvPr>
          <p:cNvSpPr/>
          <p:nvPr/>
        </p:nvSpPr>
        <p:spPr>
          <a:xfrm>
            <a:off x="9195225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xmlns="" id="{9E81B6F8-26EC-3847-864E-4B97E3F72843}"/>
              </a:ext>
            </a:extLst>
          </p:cNvPr>
          <p:cNvSpPr/>
          <p:nvPr/>
        </p:nvSpPr>
        <p:spPr>
          <a:xfrm>
            <a:off x="9191367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xmlns="" id="{57D75D91-74AF-854B-8627-E1096338C1B8}"/>
              </a:ext>
            </a:extLst>
          </p:cNvPr>
          <p:cNvSpPr/>
          <p:nvPr/>
        </p:nvSpPr>
        <p:spPr>
          <a:xfrm>
            <a:off x="9191367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40" name="Rounded Rectangle 139">
            <a:extLst>
              <a:ext uri="{FF2B5EF4-FFF2-40B4-BE49-F238E27FC236}">
                <a16:creationId xmlns:a16="http://schemas.microsoft.com/office/drawing/2014/main" xmlns="" id="{FAC60820-72F9-A245-909F-C826725B6677}"/>
              </a:ext>
            </a:extLst>
          </p:cNvPr>
          <p:cNvSpPr/>
          <p:nvPr/>
        </p:nvSpPr>
        <p:spPr>
          <a:xfrm>
            <a:off x="2140126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xmlns="" id="{AD68D487-98A4-6843-ADDF-8169F764EBC9}"/>
              </a:ext>
            </a:extLst>
          </p:cNvPr>
          <p:cNvSpPr/>
          <p:nvPr/>
        </p:nvSpPr>
        <p:spPr>
          <a:xfrm>
            <a:off x="1094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xmlns="" id="{8B3E41A6-3BDF-7C4F-B06D-9370559FF2AB}"/>
              </a:ext>
            </a:extLst>
          </p:cNvPr>
          <p:cNvSpPr/>
          <p:nvPr/>
        </p:nvSpPr>
        <p:spPr>
          <a:xfrm>
            <a:off x="1094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xmlns="" id="{433B993C-F848-7645-B42C-85D21D3C47AA}"/>
              </a:ext>
            </a:extLst>
          </p:cNvPr>
          <p:cNvSpPr/>
          <p:nvPr/>
        </p:nvSpPr>
        <p:spPr>
          <a:xfrm>
            <a:off x="1094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xmlns="" id="{C6DD59AE-1639-7C40-B023-5ADF27D99382}"/>
              </a:ext>
            </a:extLst>
          </p:cNvPr>
          <p:cNvSpPr/>
          <p:nvPr/>
        </p:nvSpPr>
        <p:spPr>
          <a:xfrm>
            <a:off x="1094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xmlns="" id="{01305F23-51A1-6648-9DE2-D5E23B31E132}"/>
              </a:ext>
            </a:extLst>
          </p:cNvPr>
          <p:cNvSpPr/>
          <p:nvPr/>
        </p:nvSpPr>
        <p:spPr>
          <a:xfrm>
            <a:off x="1094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xmlns="" id="{68106100-9088-AC4C-929F-1A952031EE59}"/>
              </a:ext>
            </a:extLst>
          </p:cNvPr>
          <p:cNvSpPr/>
          <p:nvPr/>
        </p:nvSpPr>
        <p:spPr>
          <a:xfrm>
            <a:off x="1729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xmlns="" id="{35C58F7B-1878-2548-9E66-7D314441E795}"/>
              </a:ext>
            </a:extLst>
          </p:cNvPr>
          <p:cNvSpPr/>
          <p:nvPr/>
        </p:nvSpPr>
        <p:spPr>
          <a:xfrm>
            <a:off x="1729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xmlns="" id="{F80FEC6A-B2B3-414B-BB41-DE786D6122C4}"/>
              </a:ext>
            </a:extLst>
          </p:cNvPr>
          <p:cNvSpPr/>
          <p:nvPr/>
        </p:nvSpPr>
        <p:spPr>
          <a:xfrm>
            <a:off x="1729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xmlns="" id="{2BCB6A1F-EE9F-1D40-B773-D8A24DB21EC9}"/>
              </a:ext>
            </a:extLst>
          </p:cNvPr>
          <p:cNvSpPr/>
          <p:nvPr/>
        </p:nvSpPr>
        <p:spPr>
          <a:xfrm>
            <a:off x="1729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xmlns="" id="{BA28DAF6-BAE4-EE42-A3C3-9F9EA899CFBB}"/>
              </a:ext>
            </a:extLst>
          </p:cNvPr>
          <p:cNvSpPr/>
          <p:nvPr/>
        </p:nvSpPr>
        <p:spPr>
          <a:xfrm>
            <a:off x="1729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xmlns="" id="{55C703C1-DF37-604F-AD44-7225B74F9D17}"/>
              </a:ext>
            </a:extLst>
          </p:cNvPr>
          <p:cNvSpPr/>
          <p:nvPr/>
        </p:nvSpPr>
        <p:spPr>
          <a:xfrm>
            <a:off x="2364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xmlns="" id="{A931924D-6D9D-684A-A492-D1A41325007C}"/>
              </a:ext>
            </a:extLst>
          </p:cNvPr>
          <p:cNvSpPr/>
          <p:nvPr/>
        </p:nvSpPr>
        <p:spPr>
          <a:xfrm>
            <a:off x="2364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xmlns="" id="{67A6FB4B-31AF-F547-AA72-30FAC5E50E9D}"/>
              </a:ext>
            </a:extLst>
          </p:cNvPr>
          <p:cNvSpPr/>
          <p:nvPr/>
        </p:nvSpPr>
        <p:spPr>
          <a:xfrm>
            <a:off x="2364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xmlns="" id="{F13F6B02-F74D-C54C-8A52-8749176BD54B}"/>
              </a:ext>
            </a:extLst>
          </p:cNvPr>
          <p:cNvSpPr/>
          <p:nvPr/>
        </p:nvSpPr>
        <p:spPr>
          <a:xfrm>
            <a:off x="2364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xmlns="" id="{B196818F-FC2A-CD4E-9E42-040659842AC6}"/>
              </a:ext>
            </a:extLst>
          </p:cNvPr>
          <p:cNvSpPr/>
          <p:nvPr/>
        </p:nvSpPr>
        <p:spPr>
          <a:xfrm>
            <a:off x="2364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xmlns="" id="{9F0DCE62-DABF-2943-B3CB-AC6EBB8F5531}"/>
              </a:ext>
            </a:extLst>
          </p:cNvPr>
          <p:cNvSpPr/>
          <p:nvPr/>
        </p:nvSpPr>
        <p:spPr>
          <a:xfrm>
            <a:off x="2999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xmlns="" id="{7584F69F-CD9D-1D42-8A03-2AC7C5080853}"/>
              </a:ext>
            </a:extLst>
          </p:cNvPr>
          <p:cNvSpPr/>
          <p:nvPr/>
        </p:nvSpPr>
        <p:spPr>
          <a:xfrm>
            <a:off x="2999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xmlns="" id="{BF55C13B-56B2-6545-9F46-A1493BC99FBF}"/>
              </a:ext>
            </a:extLst>
          </p:cNvPr>
          <p:cNvSpPr/>
          <p:nvPr/>
        </p:nvSpPr>
        <p:spPr>
          <a:xfrm>
            <a:off x="2999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xmlns="" id="{95100457-042E-6C45-B819-5AE8672AAA3D}"/>
              </a:ext>
            </a:extLst>
          </p:cNvPr>
          <p:cNvSpPr/>
          <p:nvPr/>
        </p:nvSpPr>
        <p:spPr>
          <a:xfrm>
            <a:off x="2999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xmlns="" id="{D7C5E414-D73C-924B-92EA-52816F86DE40}"/>
              </a:ext>
            </a:extLst>
          </p:cNvPr>
          <p:cNvSpPr/>
          <p:nvPr/>
        </p:nvSpPr>
        <p:spPr>
          <a:xfrm>
            <a:off x="2999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xmlns="" id="{17674CDF-3BDC-204A-B0BC-3E4D7A78BA0F}"/>
              </a:ext>
            </a:extLst>
          </p:cNvPr>
          <p:cNvSpPr/>
          <p:nvPr/>
        </p:nvSpPr>
        <p:spPr>
          <a:xfrm>
            <a:off x="3634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xmlns="" id="{1188A7A2-A73D-2345-86A3-5FA2AC65DE70}"/>
              </a:ext>
            </a:extLst>
          </p:cNvPr>
          <p:cNvSpPr/>
          <p:nvPr/>
        </p:nvSpPr>
        <p:spPr>
          <a:xfrm>
            <a:off x="3634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xmlns="" id="{93E4BF1E-F44B-B346-A3C8-F5B2DCCBAAEE}"/>
              </a:ext>
            </a:extLst>
          </p:cNvPr>
          <p:cNvSpPr/>
          <p:nvPr/>
        </p:nvSpPr>
        <p:spPr>
          <a:xfrm>
            <a:off x="3634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xmlns="" id="{88A20DAD-F917-7048-8512-38776E7958B0}"/>
              </a:ext>
            </a:extLst>
          </p:cNvPr>
          <p:cNvSpPr/>
          <p:nvPr/>
        </p:nvSpPr>
        <p:spPr>
          <a:xfrm>
            <a:off x="3634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xmlns="" id="{A7ED2932-8BB6-2444-9EFB-26A9C5B99D99}"/>
              </a:ext>
            </a:extLst>
          </p:cNvPr>
          <p:cNvSpPr/>
          <p:nvPr/>
        </p:nvSpPr>
        <p:spPr>
          <a:xfrm>
            <a:off x="3634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xmlns="" id="{FADA9758-23F6-D545-86CD-DC86E18894CF}"/>
              </a:ext>
            </a:extLst>
          </p:cNvPr>
          <p:cNvCxnSpPr>
            <a:cxnSpLocks/>
          </p:cNvCxnSpPr>
          <p:nvPr/>
        </p:nvCxnSpPr>
        <p:spPr>
          <a:xfrm>
            <a:off x="1729555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xmlns="" id="{214D0720-7DFB-B045-A78D-978968BC0968}"/>
              </a:ext>
            </a:extLst>
          </p:cNvPr>
          <p:cNvCxnSpPr>
            <a:cxnSpLocks/>
          </p:cNvCxnSpPr>
          <p:nvPr/>
        </p:nvCxnSpPr>
        <p:spPr>
          <a:xfrm flipV="1">
            <a:off x="1729555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Oval 167">
            <a:extLst>
              <a:ext uri="{FF2B5EF4-FFF2-40B4-BE49-F238E27FC236}">
                <a16:creationId xmlns:a16="http://schemas.microsoft.com/office/drawing/2014/main" xmlns="" id="{8D5C53DA-2B9B-3644-A4DB-EAC69B574070}"/>
              </a:ext>
            </a:extLst>
          </p:cNvPr>
          <p:cNvSpPr/>
          <p:nvPr/>
        </p:nvSpPr>
        <p:spPr>
          <a:xfrm>
            <a:off x="2290023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xmlns="" id="{ECCD79E5-FF33-C440-AFB7-CBF44A0D58F7}"/>
              </a:ext>
            </a:extLst>
          </p:cNvPr>
          <p:cNvSpPr/>
          <p:nvPr/>
        </p:nvSpPr>
        <p:spPr>
          <a:xfrm>
            <a:off x="2293881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xmlns="" id="{92648872-0FB9-DA4A-AB67-88D6C8C66609}"/>
              </a:ext>
            </a:extLst>
          </p:cNvPr>
          <p:cNvSpPr/>
          <p:nvPr/>
        </p:nvSpPr>
        <p:spPr>
          <a:xfrm>
            <a:off x="2290023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xmlns="" id="{07456227-538D-1047-B3C8-CFBA5CA9441D}"/>
              </a:ext>
            </a:extLst>
          </p:cNvPr>
          <p:cNvSpPr/>
          <p:nvPr/>
        </p:nvSpPr>
        <p:spPr>
          <a:xfrm>
            <a:off x="2290023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94244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48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for the representations below. What’s the same?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DB5A456-EAE9-AB4E-9C2C-008AE66D63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1138434" y="2638429"/>
            <a:ext cx="3021496" cy="2809461"/>
          </a:xfrm>
          <a:prstGeom prst="rect">
            <a:avLst/>
          </a:prstGeom>
        </p:spPr>
      </p:pic>
      <p:sp>
        <p:nvSpPr>
          <p:cNvPr id="36" name="Rounded Rectangle 35">
            <a:extLst>
              <a:ext uri="{FF2B5EF4-FFF2-40B4-BE49-F238E27FC236}">
                <a16:creationId xmlns:a16="http://schemas.microsoft.com/office/drawing/2014/main" xmlns="" id="{266D6210-0783-464B-88FE-77D3FC254EA0}"/>
              </a:ext>
            </a:extLst>
          </p:cNvPr>
          <p:cNvSpPr/>
          <p:nvPr/>
        </p:nvSpPr>
        <p:spPr>
          <a:xfrm>
            <a:off x="2810810" y="4191392"/>
            <a:ext cx="1428671" cy="1253913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1.3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475C0E1-1497-9A4F-BF40-090C1B31F5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8032072" y="2638429"/>
            <a:ext cx="3021496" cy="2809461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385E886F-624B-2D44-A13F-07B9A4540F0C}"/>
              </a:ext>
            </a:extLst>
          </p:cNvPr>
          <p:cNvSpPr/>
          <p:nvPr/>
        </p:nvSpPr>
        <p:spPr>
          <a:xfrm>
            <a:off x="9704448" y="4191392"/>
            <a:ext cx="1428671" cy="1253913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1.1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C7652201-EF47-D441-80EE-257BE14F43B0}"/>
              </a:ext>
            </a:extLst>
          </p:cNvPr>
          <p:cNvSpPr/>
          <p:nvPr/>
        </p:nvSpPr>
        <p:spPr>
          <a:xfrm>
            <a:off x="1058881" y="4191392"/>
            <a:ext cx="1428671" cy="1253913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1.2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8F199BC3-02F7-464B-A249-576F690EF4A8}"/>
              </a:ext>
            </a:extLst>
          </p:cNvPr>
          <p:cNvSpPr/>
          <p:nvPr/>
        </p:nvSpPr>
        <p:spPr>
          <a:xfrm>
            <a:off x="7952521" y="4191391"/>
            <a:ext cx="1428671" cy="1253913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1.4</a:t>
            </a:r>
          </a:p>
        </p:txBody>
      </p:sp>
    </p:spTree>
    <p:extLst>
      <p:ext uri="{BB962C8B-B14F-4D97-AF65-F5344CB8AC3E}">
        <p14:creationId xmlns:p14="http://schemas.microsoft.com/office/powerpoint/2010/main" val="24945537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column method to solve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5576821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453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453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453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453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453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516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516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516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516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516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580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580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580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580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580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643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643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643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643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643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707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707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707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707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707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5166250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5166250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5726718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5730576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5726718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5726718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08" name="Rounded Rectangle 107">
            <a:extLst>
              <a:ext uri="{FF2B5EF4-FFF2-40B4-BE49-F238E27FC236}">
                <a16:creationId xmlns:a16="http://schemas.microsoft.com/office/drawing/2014/main" xmlns="" id="{DFB7E01F-FE63-A64A-B4A5-1B66D844E497}"/>
              </a:ext>
            </a:extLst>
          </p:cNvPr>
          <p:cNvSpPr/>
          <p:nvPr/>
        </p:nvSpPr>
        <p:spPr>
          <a:xfrm>
            <a:off x="9041470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xmlns="" id="{1CCD37E9-97AC-9A42-B014-192B96EDCE34}"/>
              </a:ext>
            </a:extLst>
          </p:cNvPr>
          <p:cNvSpPr/>
          <p:nvPr/>
        </p:nvSpPr>
        <p:spPr>
          <a:xfrm>
            <a:off x="7995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xmlns="" id="{220E8F0D-B8B0-304E-BBD4-E6243BF20B87}"/>
              </a:ext>
            </a:extLst>
          </p:cNvPr>
          <p:cNvSpPr/>
          <p:nvPr/>
        </p:nvSpPr>
        <p:spPr>
          <a:xfrm>
            <a:off x="7995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xmlns="" id="{AEFC34D4-FC6D-E243-9F52-E41DAED2F9EF}"/>
              </a:ext>
            </a:extLst>
          </p:cNvPr>
          <p:cNvSpPr/>
          <p:nvPr/>
        </p:nvSpPr>
        <p:spPr>
          <a:xfrm>
            <a:off x="7995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xmlns="" id="{623FD122-3CB4-9B4B-8771-AAFDFEBF65E9}"/>
              </a:ext>
            </a:extLst>
          </p:cNvPr>
          <p:cNvSpPr/>
          <p:nvPr/>
        </p:nvSpPr>
        <p:spPr>
          <a:xfrm>
            <a:off x="7995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xmlns="" id="{571823A4-2CFD-0548-A50E-F5EBD8B04CA1}"/>
              </a:ext>
            </a:extLst>
          </p:cNvPr>
          <p:cNvSpPr/>
          <p:nvPr/>
        </p:nvSpPr>
        <p:spPr>
          <a:xfrm>
            <a:off x="7995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xmlns="" id="{913BE0B3-BC27-DC44-B816-FA889045E0F1}"/>
              </a:ext>
            </a:extLst>
          </p:cNvPr>
          <p:cNvSpPr/>
          <p:nvPr/>
        </p:nvSpPr>
        <p:spPr>
          <a:xfrm>
            <a:off x="8630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xmlns="" id="{D9B2C8B7-465F-AF47-9DB7-99571990E31A}"/>
              </a:ext>
            </a:extLst>
          </p:cNvPr>
          <p:cNvSpPr/>
          <p:nvPr/>
        </p:nvSpPr>
        <p:spPr>
          <a:xfrm>
            <a:off x="8630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xmlns="" id="{EA5181FE-7884-B44A-B5FD-A589ED42814A}"/>
              </a:ext>
            </a:extLst>
          </p:cNvPr>
          <p:cNvSpPr/>
          <p:nvPr/>
        </p:nvSpPr>
        <p:spPr>
          <a:xfrm>
            <a:off x="8630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xmlns="" id="{DD44B023-4D40-FE4A-ADFC-D67ECCAB54D3}"/>
              </a:ext>
            </a:extLst>
          </p:cNvPr>
          <p:cNvSpPr/>
          <p:nvPr/>
        </p:nvSpPr>
        <p:spPr>
          <a:xfrm>
            <a:off x="8630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xmlns="" id="{5C8AC345-F0D6-424F-B4C5-6DA9E2558B4A}"/>
              </a:ext>
            </a:extLst>
          </p:cNvPr>
          <p:cNvSpPr/>
          <p:nvPr/>
        </p:nvSpPr>
        <p:spPr>
          <a:xfrm>
            <a:off x="8630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xmlns="" id="{D6095A54-927A-BE43-AB00-72E50F4D7767}"/>
              </a:ext>
            </a:extLst>
          </p:cNvPr>
          <p:cNvSpPr/>
          <p:nvPr/>
        </p:nvSpPr>
        <p:spPr>
          <a:xfrm>
            <a:off x="9265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xmlns="" id="{CFAC68BA-A17D-F84D-A189-4D1E18171628}"/>
              </a:ext>
            </a:extLst>
          </p:cNvPr>
          <p:cNvSpPr/>
          <p:nvPr/>
        </p:nvSpPr>
        <p:spPr>
          <a:xfrm>
            <a:off x="9265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xmlns="" id="{744C8A5A-74E8-7C4F-8ADD-4391A72018E2}"/>
              </a:ext>
            </a:extLst>
          </p:cNvPr>
          <p:cNvSpPr/>
          <p:nvPr/>
        </p:nvSpPr>
        <p:spPr>
          <a:xfrm>
            <a:off x="9265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xmlns="" id="{C1CE0DD9-2C5B-9340-910C-F7BD40B6B6AC}"/>
              </a:ext>
            </a:extLst>
          </p:cNvPr>
          <p:cNvSpPr/>
          <p:nvPr/>
        </p:nvSpPr>
        <p:spPr>
          <a:xfrm>
            <a:off x="9265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xmlns="" id="{DD3CB84E-B62B-9445-BDA3-5E4DC1C1B2F0}"/>
              </a:ext>
            </a:extLst>
          </p:cNvPr>
          <p:cNvSpPr/>
          <p:nvPr/>
        </p:nvSpPr>
        <p:spPr>
          <a:xfrm>
            <a:off x="9265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xmlns="" id="{B5FE2264-96F7-4342-913B-5A45F041100E}"/>
              </a:ext>
            </a:extLst>
          </p:cNvPr>
          <p:cNvSpPr/>
          <p:nvPr/>
        </p:nvSpPr>
        <p:spPr>
          <a:xfrm>
            <a:off x="9900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xmlns="" id="{771824ED-42AD-D744-98B3-079655BED903}"/>
              </a:ext>
            </a:extLst>
          </p:cNvPr>
          <p:cNvSpPr/>
          <p:nvPr/>
        </p:nvSpPr>
        <p:spPr>
          <a:xfrm>
            <a:off x="9900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xmlns="" id="{58C406F4-715A-A44F-BDAA-E2A46AD245CB}"/>
              </a:ext>
            </a:extLst>
          </p:cNvPr>
          <p:cNvSpPr/>
          <p:nvPr/>
        </p:nvSpPr>
        <p:spPr>
          <a:xfrm>
            <a:off x="9900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xmlns="" id="{AE827BC4-6238-D544-82A8-81443CFBA7D2}"/>
              </a:ext>
            </a:extLst>
          </p:cNvPr>
          <p:cNvSpPr/>
          <p:nvPr/>
        </p:nvSpPr>
        <p:spPr>
          <a:xfrm>
            <a:off x="9900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xmlns="" id="{CB58F148-7682-DF4D-9D59-FF279EEBFDF8}"/>
              </a:ext>
            </a:extLst>
          </p:cNvPr>
          <p:cNvSpPr/>
          <p:nvPr/>
        </p:nvSpPr>
        <p:spPr>
          <a:xfrm>
            <a:off x="9900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xmlns="" id="{CCA47FAB-9F7C-3544-8B5B-8A698CA6CFC3}"/>
              </a:ext>
            </a:extLst>
          </p:cNvPr>
          <p:cNvSpPr/>
          <p:nvPr/>
        </p:nvSpPr>
        <p:spPr>
          <a:xfrm>
            <a:off x="10535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xmlns="" id="{791B8AA0-FF4F-F94F-8E64-28C07C03FC35}"/>
              </a:ext>
            </a:extLst>
          </p:cNvPr>
          <p:cNvSpPr/>
          <p:nvPr/>
        </p:nvSpPr>
        <p:spPr>
          <a:xfrm>
            <a:off x="10535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xmlns="" id="{E3BE543D-5023-D846-948A-524ED229DF2E}"/>
              </a:ext>
            </a:extLst>
          </p:cNvPr>
          <p:cNvSpPr/>
          <p:nvPr/>
        </p:nvSpPr>
        <p:spPr>
          <a:xfrm>
            <a:off x="10535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xmlns="" id="{B26E18C7-0912-6A44-B0E9-DBC49147474D}"/>
              </a:ext>
            </a:extLst>
          </p:cNvPr>
          <p:cNvSpPr/>
          <p:nvPr/>
        </p:nvSpPr>
        <p:spPr>
          <a:xfrm>
            <a:off x="10535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xmlns="" id="{A90D5F10-8015-5E4E-8861-7CE0792AF71B}"/>
              </a:ext>
            </a:extLst>
          </p:cNvPr>
          <p:cNvSpPr/>
          <p:nvPr/>
        </p:nvSpPr>
        <p:spPr>
          <a:xfrm>
            <a:off x="10535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xmlns="" id="{D27C614A-0A54-B64E-87C6-90AAFA2F34C3}"/>
              </a:ext>
            </a:extLst>
          </p:cNvPr>
          <p:cNvCxnSpPr>
            <a:cxnSpLocks/>
          </p:cNvCxnSpPr>
          <p:nvPr/>
        </p:nvCxnSpPr>
        <p:spPr>
          <a:xfrm>
            <a:off x="8630899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xmlns="" id="{1F3C6A08-EF0C-4542-B10E-DB94979D02E8}"/>
              </a:ext>
            </a:extLst>
          </p:cNvPr>
          <p:cNvCxnSpPr>
            <a:cxnSpLocks/>
          </p:cNvCxnSpPr>
          <p:nvPr/>
        </p:nvCxnSpPr>
        <p:spPr>
          <a:xfrm flipV="1">
            <a:off x="8630899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val 135">
            <a:extLst>
              <a:ext uri="{FF2B5EF4-FFF2-40B4-BE49-F238E27FC236}">
                <a16:creationId xmlns:a16="http://schemas.microsoft.com/office/drawing/2014/main" xmlns="" id="{CA751A59-85F9-A442-8C2C-7888A8BA7D18}"/>
              </a:ext>
            </a:extLst>
          </p:cNvPr>
          <p:cNvSpPr/>
          <p:nvPr/>
        </p:nvSpPr>
        <p:spPr>
          <a:xfrm>
            <a:off x="9191367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xmlns="" id="{6EFD87A0-9F35-CE4C-8D4A-9D984ED5B2CB}"/>
              </a:ext>
            </a:extLst>
          </p:cNvPr>
          <p:cNvSpPr/>
          <p:nvPr/>
        </p:nvSpPr>
        <p:spPr>
          <a:xfrm>
            <a:off x="9195225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xmlns="" id="{9E81B6F8-26EC-3847-864E-4B97E3F72843}"/>
              </a:ext>
            </a:extLst>
          </p:cNvPr>
          <p:cNvSpPr/>
          <p:nvPr/>
        </p:nvSpPr>
        <p:spPr>
          <a:xfrm>
            <a:off x="9191367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xmlns="" id="{57D75D91-74AF-854B-8627-E1096338C1B8}"/>
              </a:ext>
            </a:extLst>
          </p:cNvPr>
          <p:cNvSpPr/>
          <p:nvPr/>
        </p:nvSpPr>
        <p:spPr>
          <a:xfrm>
            <a:off x="9191367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40" name="Rounded Rectangle 139">
            <a:extLst>
              <a:ext uri="{FF2B5EF4-FFF2-40B4-BE49-F238E27FC236}">
                <a16:creationId xmlns:a16="http://schemas.microsoft.com/office/drawing/2014/main" xmlns="" id="{FAC60820-72F9-A245-909F-C826725B6677}"/>
              </a:ext>
            </a:extLst>
          </p:cNvPr>
          <p:cNvSpPr/>
          <p:nvPr/>
        </p:nvSpPr>
        <p:spPr>
          <a:xfrm>
            <a:off x="2140126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xmlns="" id="{AD68D487-98A4-6843-ADDF-8169F764EBC9}"/>
              </a:ext>
            </a:extLst>
          </p:cNvPr>
          <p:cNvSpPr/>
          <p:nvPr/>
        </p:nvSpPr>
        <p:spPr>
          <a:xfrm>
            <a:off x="1094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xmlns="" id="{8B3E41A6-3BDF-7C4F-B06D-9370559FF2AB}"/>
              </a:ext>
            </a:extLst>
          </p:cNvPr>
          <p:cNvSpPr/>
          <p:nvPr/>
        </p:nvSpPr>
        <p:spPr>
          <a:xfrm>
            <a:off x="1094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xmlns="" id="{433B993C-F848-7645-B42C-85D21D3C47AA}"/>
              </a:ext>
            </a:extLst>
          </p:cNvPr>
          <p:cNvSpPr/>
          <p:nvPr/>
        </p:nvSpPr>
        <p:spPr>
          <a:xfrm>
            <a:off x="1094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xmlns="" id="{C6DD59AE-1639-7C40-B023-5ADF27D99382}"/>
              </a:ext>
            </a:extLst>
          </p:cNvPr>
          <p:cNvSpPr/>
          <p:nvPr/>
        </p:nvSpPr>
        <p:spPr>
          <a:xfrm>
            <a:off x="1094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xmlns="" id="{01305F23-51A1-6648-9DE2-D5E23B31E132}"/>
              </a:ext>
            </a:extLst>
          </p:cNvPr>
          <p:cNvSpPr/>
          <p:nvPr/>
        </p:nvSpPr>
        <p:spPr>
          <a:xfrm>
            <a:off x="1094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xmlns="" id="{68106100-9088-AC4C-929F-1A952031EE59}"/>
              </a:ext>
            </a:extLst>
          </p:cNvPr>
          <p:cNvSpPr/>
          <p:nvPr/>
        </p:nvSpPr>
        <p:spPr>
          <a:xfrm>
            <a:off x="1729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xmlns="" id="{35C58F7B-1878-2548-9E66-7D314441E795}"/>
              </a:ext>
            </a:extLst>
          </p:cNvPr>
          <p:cNvSpPr/>
          <p:nvPr/>
        </p:nvSpPr>
        <p:spPr>
          <a:xfrm>
            <a:off x="1729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xmlns="" id="{F80FEC6A-B2B3-414B-BB41-DE786D6122C4}"/>
              </a:ext>
            </a:extLst>
          </p:cNvPr>
          <p:cNvSpPr/>
          <p:nvPr/>
        </p:nvSpPr>
        <p:spPr>
          <a:xfrm>
            <a:off x="1729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xmlns="" id="{2BCB6A1F-EE9F-1D40-B773-D8A24DB21EC9}"/>
              </a:ext>
            </a:extLst>
          </p:cNvPr>
          <p:cNvSpPr/>
          <p:nvPr/>
        </p:nvSpPr>
        <p:spPr>
          <a:xfrm>
            <a:off x="1729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xmlns="" id="{BA28DAF6-BAE4-EE42-A3C3-9F9EA899CFBB}"/>
              </a:ext>
            </a:extLst>
          </p:cNvPr>
          <p:cNvSpPr/>
          <p:nvPr/>
        </p:nvSpPr>
        <p:spPr>
          <a:xfrm>
            <a:off x="1729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xmlns="" id="{55C703C1-DF37-604F-AD44-7225B74F9D17}"/>
              </a:ext>
            </a:extLst>
          </p:cNvPr>
          <p:cNvSpPr/>
          <p:nvPr/>
        </p:nvSpPr>
        <p:spPr>
          <a:xfrm>
            <a:off x="2364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xmlns="" id="{A931924D-6D9D-684A-A492-D1A41325007C}"/>
              </a:ext>
            </a:extLst>
          </p:cNvPr>
          <p:cNvSpPr/>
          <p:nvPr/>
        </p:nvSpPr>
        <p:spPr>
          <a:xfrm>
            <a:off x="2364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xmlns="" id="{67A6FB4B-31AF-F547-AA72-30FAC5E50E9D}"/>
              </a:ext>
            </a:extLst>
          </p:cNvPr>
          <p:cNvSpPr/>
          <p:nvPr/>
        </p:nvSpPr>
        <p:spPr>
          <a:xfrm>
            <a:off x="2364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xmlns="" id="{F13F6B02-F74D-C54C-8A52-8749176BD54B}"/>
              </a:ext>
            </a:extLst>
          </p:cNvPr>
          <p:cNvSpPr/>
          <p:nvPr/>
        </p:nvSpPr>
        <p:spPr>
          <a:xfrm>
            <a:off x="2364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xmlns="" id="{B196818F-FC2A-CD4E-9E42-040659842AC6}"/>
              </a:ext>
            </a:extLst>
          </p:cNvPr>
          <p:cNvSpPr/>
          <p:nvPr/>
        </p:nvSpPr>
        <p:spPr>
          <a:xfrm>
            <a:off x="2364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xmlns="" id="{9F0DCE62-DABF-2943-B3CB-AC6EBB8F5531}"/>
              </a:ext>
            </a:extLst>
          </p:cNvPr>
          <p:cNvSpPr/>
          <p:nvPr/>
        </p:nvSpPr>
        <p:spPr>
          <a:xfrm>
            <a:off x="2999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xmlns="" id="{7584F69F-CD9D-1D42-8A03-2AC7C5080853}"/>
              </a:ext>
            </a:extLst>
          </p:cNvPr>
          <p:cNvSpPr/>
          <p:nvPr/>
        </p:nvSpPr>
        <p:spPr>
          <a:xfrm>
            <a:off x="2999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xmlns="" id="{BF55C13B-56B2-6545-9F46-A1493BC99FBF}"/>
              </a:ext>
            </a:extLst>
          </p:cNvPr>
          <p:cNvSpPr/>
          <p:nvPr/>
        </p:nvSpPr>
        <p:spPr>
          <a:xfrm>
            <a:off x="2999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xmlns="" id="{95100457-042E-6C45-B819-5AE8672AAA3D}"/>
              </a:ext>
            </a:extLst>
          </p:cNvPr>
          <p:cNvSpPr/>
          <p:nvPr/>
        </p:nvSpPr>
        <p:spPr>
          <a:xfrm>
            <a:off x="2999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xmlns="" id="{D7C5E414-D73C-924B-92EA-52816F86DE40}"/>
              </a:ext>
            </a:extLst>
          </p:cNvPr>
          <p:cNvSpPr/>
          <p:nvPr/>
        </p:nvSpPr>
        <p:spPr>
          <a:xfrm>
            <a:off x="2999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xmlns="" id="{17674CDF-3BDC-204A-B0BC-3E4D7A78BA0F}"/>
              </a:ext>
            </a:extLst>
          </p:cNvPr>
          <p:cNvSpPr/>
          <p:nvPr/>
        </p:nvSpPr>
        <p:spPr>
          <a:xfrm>
            <a:off x="3634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xmlns="" id="{1188A7A2-A73D-2345-86A3-5FA2AC65DE70}"/>
              </a:ext>
            </a:extLst>
          </p:cNvPr>
          <p:cNvSpPr/>
          <p:nvPr/>
        </p:nvSpPr>
        <p:spPr>
          <a:xfrm>
            <a:off x="3634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xmlns="" id="{93E4BF1E-F44B-B346-A3C8-F5B2DCCBAAEE}"/>
              </a:ext>
            </a:extLst>
          </p:cNvPr>
          <p:cNvSpPr/>
          <p:nvPr/>
        </p:nvSpPr>
        <p:spPr>
          <a:xfrm>
            <a:off x="3634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xmlns="" id="{88A20DAD-F917-7048-8512-38776E7958B0}"/>
              </a:ext>
            </a:extLst>
          </p:cNvPr>
          <p:cNvSpPr/>
          <p:nvPr/>
        </p:nvSpPr>
        <p:spPr>
          <a:xfrm>
            <a:off x="3634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xmlns="" id="{A7ED2932-8BB6-2444-9EFB-26A9C5B99D99}"/>
              </a:ext>
            </a:extLst>
          </p:cNvPr>
          <p:cNvSpPr/>
          <p:nvPr/>
        </p:nvSpPr>
        <p:spPr>
          <a:xfrm>
            <a:off x="3634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xmlns="" id="{FADA9758-23F6-D545-86CD-DC86E18894CF}"/>
              </a:ext>
            </a:extLst>
          </p:cNvPr>
          <p:cNvCxnSpPr>
            <a:cxnSpLocks/>
          </p:cNvCxnSpPr>
          <p:nvPr/>
        </p:nvCxnSpPr>
        <p:spPr>
          <a:xfrm>
            <a:off x="1729555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xmlns="" id="{214D0720-7DFB-B045-A78D-978968BC0968}"/>
              </a:ext>
            </a:extLst>
          </p:cNvPr>
          <p:cNvCxnSpPr>
            <a:cxnSpLocks/>
          </p:cNvCxnSpPr>
          <p:nvPr/>
        </p:nvCxnSpPr>
        <p:spPr>
          <a:xfrm flipV="1">
            <a:off x="1729555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Oval 167">
            <a:extLst>
              <a:ext uri="{FF2B5EF4-FFF2-40B4-BE49-F238E27FC236}">
                <a16:creationId xmlns:a16="http://schemas.microsoft.com/office/drawing/2014/main" xmlns="" id="{8D5C53DA-2B9B-3644-A4DB-EAC69B574070}"/>
              </a:ext>
            </a:extLst>
          </p:cNvPr>
          <p:cNvSpPr/>
          <p:nvPr/>
        </p:nvSpPr>
        <p:spPr>
          <a:xfrm>
            <a:off x="2290023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xmlns="" id="{ECCD79E5-FF33-C440-AFB7-CBF44A0D58F7}"/>
              </a:ext>
            </a:extLst>
          </p:cNvPr>
          <p:cNvSpPr/>
          <p:nvPr/>
        </p:nvSpPr>
        <p:spPr>
          <a:xfrm>
            <a:off x="2293881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xmlns="" id="{92648872-0FB9-DA4A-AB67-88D6C8C66609}"/>
              </a:ext>
            </a:extLst>
          </p:cNvPr>
          <p:cNvSpPr/>
          <p:nvPr/>
        </p:nvSpPr>
        <p:spPr>
          <a:xfrm>
            <a:off x="2290023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xmlns="" id="{07456227-538D-1047-B3C8-CFBA5CA9441D}"/>
              </a:ext>
            </a:extLst>
          </p:cNvPr>
          <p:cNvSpPr/>
          <p:nvPr/>
        </p:nvSpPr>
        <p:spPr>
          <a:xfrm>
            <a:off x="2290023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826664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column method to solve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5576821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453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453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453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453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453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516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516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516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516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516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580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580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580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580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580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643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643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643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643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643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707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707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707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707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707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5166250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5166250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5726718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5730576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5726718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5726718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08" name="Rounded Rectangle 107">
            <a:extLst>
              <a:ext uri="{FF2B5EF4-FFF2-40B4-BE49-F238E27FC236}">
                <a16:creationId xmlns:a16="http://schemas.microsoft.com/office/drawing/2014/main" xmlns="" id="{DFB7E01F-FE63-A64A-B4A5-1B66D844E497}"/>
              </a:ext>
            </a:extLst>
          </p:cNvPr>
          <p:cNvSpPr/>
          <p:nvPr/>
        </p:nvSpPr>
        <p:spPr>
          <a:xfrm>
            <a:off x="9041470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xmlns="" id="{1CCD37E9-97AC-9A42-B014-192B96EDCE34}"/>
              </a:ext>
            </a:extLst>
          </p:cNvPr>
          <p:cNvSpPr/>
          <p:nvPr/>
        </p:nvSpPr>
        <p:spPr>
          <a:xfrm>
            <a:off x="7995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xmlns="" id="{220E8F0D-B8B0-304E-BBD4-E6243BF20B87}"/>
              </a:ext>
            </a:extLst>
          </p:cNvPr>
          <p:cNvSpPr/>
          <p:nvPr/>
        </p:nvSpPr>
        <p:spPr>
          <a:xfrm>
            <a:off x="7995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xmlns="" id="{AEFC34D4-FC6D-E243-9F52-E41DAED2F9EF}"/>
              </a:ext>
            </a:extLst>
          </p:cNvPr>
          <p:cNvSpPr/>
          <p:nvPr/>
        </p:nvSpPr>
        <p:spPr>
          <a:xfrm>
            <a:off x="7995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xmlns="" id="{623FD122-3CB4-9B4B-8771-AAFDFEBF65E9}"/>
              </a:ext>
            </a:extLst>
          </p:cNvPr>
          <p:cNvSpPr/>
          <p:nvPr/>
        </p:nvSpPr>
        <p:spPr>
          <a:xfrm>
            <a:off x="7995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xmlns="" id="{571823A4-2CFD-0548-A50E-F5EBD8B04CA1}"/>
              </a:ext>
            </a:extLst>
          </p:cNvPr>
          <p:cNvSpPr/>
          <p:nvPr/>
        </p:nvSpPr>
        <p:spPr>
          <a:xfrm>
            <a:off x="7995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xmlns="" id="{913BE0B3-BC27-DC44-B816-FA889045E0F1}"/>
              </a:ext>
            </a:extLst>
          </p:cNvPr>
          <p:cNvSpPr/>
          <p:nvPr/>
        </p:nvSpPr>
        <p:spPr>
          <a:xfrm>
            <a:off x="8630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xmlns="" id="{D9B2C8B7-465F-AF47-9DB7-99571990E31A}"/>
              </a:ext>
            </a:extLst>
          </p:cNvPr>
          <p:cNvSpPr/>
          <p:nvPr/>
        </p:nvSpPr>
        <p:spPr>
          <a:xfrm>
            <a:off x="8630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xmlns="" id="{EA5181FE-7884-B44A-B5FD-A589ED42814A}"/>
              </a:ext>
            </a:extLst>
          </p:cNvPr>
          <p:cNvSpPr/>
          <p:nvPr/>
        </p:nvSpPr>
        <p:spPr>
          <a:xfrm>
            <a:off x="8630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xmlns="" id="{DD44B023-4D40-FE4A-ADFC-D67ECCAB54D3}"/>
              </a:ext>
            </a:extLst>
          </p:cNvPr>
          <p:cNvSpPr/>
          <p:nvPr/>
        </p:nvSpPr>
        <p:spPr>
          <a:xfrm>
            <a:off x="8630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xmlns="" id="{5C8AC345-F0D6-424F-B4C5-6DA9E2558B4A}"/>
              </a:ext>
            </a:extLst>
          </p:cNvPr>
          <p:cNvSpPr/>
          <p:nvPr/>
        </p:nvSpPr>
        <p:spPr>
          <a:xfrm>
            <a:off x="8630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xmlns="" id="{D6095A54-927A-BE43-AB00-72E50F4D7767}"/>
              </a:ext>
            </a:extLst>
          </p:cNvPr>
          <p:cNvSpPr/>
          <p:nvPr/>
        </p:nvSpPr>
        <p:spPr>
          <a:xfrm>
            <a:off x="9265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xmlns="" id="{CFAC68BA-A17D-F84D-A189-4D1E18171628}"/>
              </a:ext>
            </a:extLst>
          </p:cNvPr>
          <p:cNvSpPr/>
          <p:nvPr/>
        </p:nvSpPr>
        <p:spPr>
          <a:xfrm>
            <a:off x="9265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xmlns="" id="{744C8A5A-74E8-7C4F-8ADD-4391A72018E2}"/>
              </a:ext>
            </a:extLst>
          </p:cNvPr>
          <p:cNvSpPr/>
          <p:nvPr/>
        </p:nvSpPr>
        <p:spPr>
          <a:xfrm>
            <a:off x="9265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xmlns="" id="{C1CE0DD9-2C5B-9340-910C-F7BD40B6B6AC}"/>
              </a:ext>
            </a:extLst>
          </p:cNvPr>
          <p:cNvSpPr/>
          <p:nvPr/>
        </p:nvSpPr>
        <p:spPr>
          <a:xfrm>
            <a:off x="9265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xmlns="" id="{DD3CB84E-B62B-9445-BDA3-5E4DC1C1B2F0}"/>
              </a:ext>
            </a:extLst>
          </p:cNvPr>
          <p:cNvSpPr/>
          <p:nvPr/>
        </p:nvSpPr>
        <p:spPr>
          <a:xfrm>
            <a:off x="9265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xmlns="" id="{B5FE2264-96F7-4342-913B-5A45F041100E}"/>
              </a:ext>
            </a:extLst>
          </p:cNvPr>
          <p:cNvSpPr/>
          <p:nvPr/>
        </p:nvSpPr>
        <p:spPr>
          <a:xfrm>
            <a:off x="9900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xmlns="" id="{771824ED-42AD-D744-98B3-079655BED903}"/>
              </a:ext>
            </a:extLst>
          </p:cNvPr>
          <p:cNvSpPr/>
          <p:nvPr/>
        </p:nvSpPr>
        <p:spPr>
          <a:xfrm>
            <a:off x="9900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xmlns="" id="{58C406F4-715A-A44F-BDAA-E2A46AD245CB}"/>
              </a:ext>
            </a:extLst>
          </p:cNvPr>
          <p:cNvSpPr/>
          <p:nvPr/>
        </p:nvSpPr>
        <p:spPr>
          <a:xfrm>
            <a:off x="9900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xmlns="" id="{AE827BC4-6238-D544-82A8-81443CFBA7D2}"/>
              </a:ext>
            </a:extLst>
          </p:cNvPr>
          <p:cNvSpPr/>
          <p:nvPr/>
        </p:nvSpPr>
        <p:spPr>
          <a:xfrm>
            <a:off x="9900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xmlns="" id="{CB58F148-7682-DF4D-9D59-FF279EEBFDF8}"/>
              </a:ext>
            </a:extLst>
          </p:cNvPr>
          <p:cNvSpPr/>
          <p:nvPr/>
        </p:nvSpPr>
        <p:spPr>
          <a:xfrm>
            <a:off x="9900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xmlns="" id="{CCA47FAB-9F7C-3544-8B5B-8A698CA6CFC3}"/>
              </a:ext>
            </a:extLst>
          </p:cNvPr>
          <p:cNvSpPr/>
          <p:nvPr/>
        </p:nvSpPr>
        <p:spPr>
          <a:xfrm>
            <a:off x="10535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xmlns="" id="{791B8AA0-FF4F-F94F-8E64-28C07C03FC35}"/>
              </a:ext>
            </a:extLst>
          </p:cNvPr>
          <p:cNvSpPr/>
          <p:nvPr/>
        </p:nvSpPr>
        <p:spPr>
          <a:xfrm>
            <a:off x="10535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xmlns="" id="{E3BE543D-5023-D846-948A-524ED229DF2E}"/>
              </a:ext>
            </a:extLst>
          </p:cNvPr>
          <p:cNvSpPr/>
          <p:nvPr/>
        </p:nvSpPr>
        <p:spPr>
          <a:xfrm>
            <a:off x="10535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xmlns="" id="{B26E18C7-0912-6A44-B0E9-DBC49147474D}"/>
              </a:ext>
            </a:extLst>
          </p:cNvPr>
          <p:cNvSpPr/>
          <p:nvPr/>
        </p:nvSpPr>
        <p:spPr>
          <a:xfrm>
            <a:off x="10535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xmlns="" id="{A90D5F10-8015-5E4E-8861-7CE0792AF71B}"/>
              </a:ext>
            </a:extLst>
          </p:cNvPr>
          <p:cNvSpPr/>
          <p:nvPr/>
        </p:nvSpPr>
        <p:spPr>
          <a:xfrm>
            <a:off x="10535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xmlns="" id="{D27C614A-0A54-B64E-87C6-90AAFA2F34C3}"/>
              </a:ext>
            </a:extLst>
          </p:cNvPr>
          <p:cNvCxnSpPr>
            <a:cxnSpLocks/>
          </p:cNvCxnSpPr>
          <p:nvPr/>
        </p:nvCxnSpPr>
        <p:spPr>
          <a:xfrm>
            <a:off x="8630899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xmlns="" id="{1F3C6A08-EF0C-4542-B10E-DB94979D02E8}"/>
              </a:ext>
            </a:extLst>
          </p:cNvPr>
          <p:cNvCxnSpPr>
            <a:cxnSpLocks/>
          </p:cNvCxnSpPr>
          <p:nvPr/>
        </p:nvCxnSpPr>
        <p:spPr>
          <a:xfrm flipV="1">
            <a:off x="8630899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val 135">
            <a:extLst>
              <a:ext uri="{FF2B5EF4-FFF2-40B4-BE49-F238E27FC236}">
                <a16:creationId xmlns:a16="http://schemas.microsoft.com/office/drawing/2014/main" xmlns="" id="{CA751A59-85F9-A442-8C2C-7888A8BA7D18}"/>
              </a:ext>
            </a:extLst>
          </p:cNvPr>
          <p:cNvSpPr/>
          <p:nvPr/>
        </p:nvSpPr>
        <p:spPr>
          <a:xfrm>
            <a:off x="9191367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xmlns="" id="{6EFD87A0-9F35-CE4C-8D4A-9D984ED5B2CB}"/>
              </a:ext>
            </a:extLst>
          </p:cNvPr>
          <p:cNvSpPr/>
          <p:nvPr/>
        </p:nvSpPr>
        <p:spPr>
          <a:xfrm>
            <a:off x="9195225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xmlns="" id="{9E81B6F8-26EC-3847-864E-4B97E3F72843}"/>
              </a:ext>
            </a:extLst>
          </p:cNvPr>
          <p:cNvSpPr/>
          <p:nvPr/>
        </p:nvSpPr>
        <p:spPr>
          <a:xfrm>
            <a:off x="9191367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xmlns="" id="{57D75D91-74AF-854B-8627-E1096338C1B8}"/>
              </a:ext>
            </a:extLst>
          </p:cNvPr>
          <p:cNvSpPr/>
          <p:nvPr/>
        </p:nvSpPr>
        <p:spPr>
          <a:xfrm>
            <a:off x="9191367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140" name="Rounded Rectangle 139">
            <a:extLst>
              <a:ext uri="{FF2B5EF4-FFF2-40B4-BE49-F238E27FC236}">
                <a16:creationId xmlns:a16="http://schemas.microsoft.com/office/drawing/2014/main" xmlns="" id="{FAC60820-72F9-A245-909F-C826725B6677}"/>
              </a:ext>
            </a:extLst>
          </p:cNvPr>
          <p:cNvSpPr/>
          <p:nvPr/>
        </p:nvSpPr>
        <p:spPr>
          <a:xfrm>
            <a:off x="2140126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xmlns="" id="{AD68D487-98A4-6843-ADDF-8169F764EBC9}"/>
              </a:ext>
            </a:extLst>
          </p:cNvPr>
          <p:cNvSpPr/>
          <p:nvPr/>
        </p:nvSpPr>
        <p:spPr>
          <a:xfrm>
            <a:off x="1094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xmlns="" id="{8B3E41A6-3BDF-7C4F-B06D-9370559FF2AB}"/>
              </a:ext>
            </a:extLst>
          </p:cNvPr>
          <p:cNvSpPr/>
          <p:nvPr/>
        </p:nvSpPr>
        <p:spPr>
          <a:xfrm>
            <a:off x="1094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xmlns="" id="{433B993C-F848-7645-B42C-85D21D3C47AA}"/>
              </a:ext>
            </a:extLst>
          </p:cNvPr>
          <p:cNvSpPr/>
          <p:nvPr/>
        </p:nvSpPr>
        <p:spPr>
          <a:xfrm>
            <a:off x="1094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xmlns="" id="{C6DD59AE-1639-7C40-B023-5ADF27D99382}"/>
              </a:ext>
            </a:extLst>
          </p:cNvPr>
          <p:cNvSpPr/>
          <p:nvPr/>
        </p:nvSpPr>
        <p:spPr>
          <a:xfrm>
            <a:off x="1094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xmlns="" id="{01305F23-51A1-6648-9DE2-D5E23B31E132}"/>
              </a:ext>
            </a:extLst>
          </p:cNvPr>
          <p:cNvSpPr/>
          <p:nvPr/>
        </p:nvSpPr>
        <p:spPr>
          <a:xfrm>
            <a:off x="1094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xmlns="" id="{68106100-9088-AC4C-929F-1A952031EE59}"/>
              </a:ext>
            </a:extLst>
          </p:cNvPr>
          <p:cNvSpPr/>
          <p:nvPr/>
        </p:nvSpPr>
        <p:spPr>
          <a:xfrm>
            <a:off x="1729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xmlns="" id="{35C58F7B-1878-2548-9E66-7D314441E795}"/>
              </a:ext>
            </a:extLst>
          </p:cNvPr>
          <p:cNvSpPr/>
          <p:nvPr/>
        </p:nvSpPr>
        <p:spPr>
          <a:xfrm>
            <a:off x="1729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xmlns="" id="{F80FEC6A-B2B3-414B-BB41-DE786D6122C4}"/>
              </a:ext>
            </a:extLst>
          </p:cNvPr>
          <p:cNvSpPr/>
          <p:nvPr/>
        </p:nvSpPr>
        <p:spPr>
          <a:xfrm>
            <a:off x="1729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xmlns="" id="{2BCB6A1F-EE9F-1D40-B773-D8A24DB21EC9}"/>
              </a:ext>
            </a:extLst>
          </p:cNvPr>
          <p:cNvSpPr/>
          <p:nvPr/>
        </p:nvSpPr>
        <p:spPr>
          <a:xfrm>
            <a:off x="1729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xmlns="" id="{BA28DAF6-BAE4-EE42-A3C3-9F9EA899CFBB}"/>
              </a:ext>
            </a:extLst>
          </p:cNvPr>
          <p:cNvSpPr/>
          <p:nvPr/>
        </p:nvSpPr>
        <p:spPr>
          <a:xfrm>
            <a:off x="1729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xmlns="" id="{55C703C1-DF37-604F-AD44-7225B74F9D17}"/>
              </a:ext>
            </a:extLst>
          </p:cNvPr>
          <p:cNvSpPr/>
          <p:nvPr/>
        </p:nvSpPr>
        <p:spPr>
          <a:xfrm>
            <a:off x="2364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xmlns="" id="{A931924D-6D9D-684A-A492-D1A41325007C}"/>
              </a:ext>
            </a:extLst>
          </p:cNvPr>
          <p:cNvSpPr/>
          <p:nvPr/>
        </p:nvSpPr>
        <p:spPr>
          <a:xfrm>
            <a:off x="2364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xmlns="" id="{67A6FB4B-31AF-F547-AA72-30FAC5E50E9D}"/>
              </a:ext>
            </a:extLst>
          </p:cNvPr>
          <p:cNvSpPr/>
          <p:nvPr/>
        </p:nvSpPr>
        <p:spPr>
          <a:xfrm>
            <a:off x="2364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xmlns="" id="{F13F6B02-F74D-C54C-8A52-8749176BD54B}"/>
              </a:ext>
            </a:extLst>
          </p:cNvPr>
          <p:cNvSpPr/>
          <p:nvPr/>
        </p:nvSpPr>
        <p:spPr>
          <a:xfrm>
            <a:off x="2364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xmlns="" id="{B196818F-FC2A-CD4E-9E42-040659842AC6}"/>
              </a:ext>
            </a:extLst>
          </p:cNvPr>
          <p:cNvSpPr/>
          <p:nvPr/>
        </p:nvSpPr>
        <p:spPr>
          <a:xfrm>
            <a:off x="2364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xmlns="" id="{9F0DCE62-DABF-2943-B3CB-AC6EBB8F5531}"/>
              </a:ext>
            </a:extLst>
          </p:cNvPr>
          <p:cNvSpPr/>
          <p:nvPr/>
        </p:nvSpPr>
        <p:spPr>
          <a:xfrm>
            <a:off x="2999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xmlns="" id="{7584F69F-CD9D-1D42-8A03-2AC7C5080853}"/>
              </a:ext>
            </a:extLst>
          </p:cNvPr>
          <p:cNvSpPr/>
          <p:nvPr/>
        </p:nvSpPr>
        <p:spPr>
          <a:xfrm>
            <a:off x="2999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xmlns="" id="{BF55C13B-56B2-6545-9F46-A1493BC99FBF}"/>
              </a:ext>
            </a:extLst>
          </p:cNvPr>
          <p:cNvSpPr/>
          <p:nvPr/>
        </p:nvSpPr>
        <p:spPr>
          <a:xfrm>
            <a:off x="2999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xmlns="" id="{95100457-042E-6C45-B819-5AE8672AAA3D}"/>
              </a:ext>
            </a:extLst>
          </p:cNvPr>
          <p:cNvSpPr/>
          <p:nvPr/>
        </p:nvSpPr>
        <p:spPr>
          <a:xfrm>
            <a:off x="2999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xmlns="" id="{D7C5E414-D73C-924B-92EA-52816F86DE40}"/>
              </a:ext>
            </a:extLst>
          </p:cNvPr>
          <p:cNvSpPr/>
          <p:nvPr/>
        </p:nvSpPr>
        <p:spPr>
          <a:xfrm>
            <a:off x="2999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xmlns="" id="{17674CDF-3BDC-204A-B0BC-3E4D7A78BA0F}"/>
              </a:ext>
            </a:extLst>
          </p:cNvPr>
          <p:cNvSpPr/>
          <p:nvPr/>
        </p:nvSpPr>
        <p:spPr>
          <a:xfrm>
            <a:off x="3634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xmlns="" id="{1188A7A2-A73D-2345-86A3-5FA2AC65DE70}"/>
              </a:ext>
            </a:extLst>
          </p:cNvPr>
          <p:cNvSpPr/>
          <p:nvPr/>
        </p:nvSpPr>
        <p:spPr>
          <a:xfrm>
            <a:off x="3634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xmlns="" id="{93E4BF1E-F44B-B346-A3C8-F5B2DCCBAAEE}"/>
              </a:ext>
            </a:extLst>
          </p:cNvPr>
          <p:cNvSpPr/>
          <p:nvPr/>
        </p:nvSpPr>
        <p:spPr>
          <a:xfrm>
            <a:off x="3634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xmlns="" id="{88A20DAD-F917-7048-8512-38776E7958B0}"/>
              </a:ext>
            </a:extLst>
          </p:cNvPr>
          <p:cNvSpPr/>
          <p:nvPr/>
        </p:nvSpPr>
        <p:spPr>
          <a:xfrm>
            <a:off x="3634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xmlns="" id="{A7ED2932-8BB6-2444-9EFB-26A9C5B99D99}"/>
              </a:ext>
            </a:extLst>
          </p:cNvPr>
          <p:cNvSpPr/>
          <p:nvPr/>
        </p:nvSpPr>
        <p:spPr>
          <a:xfrm>
            <a:off x="3634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xmlns="" id="{FADA9758-23F6-D545-86CD-DC86E18894CF}"/>
              </a:ext>
            </a:extLst>
          </p:cNvPr>
          <p:cNvCxnSpPr>
            <a:cxnSpLocks/>
          </p:cNvCxnSpPr>
          <p:nvPr/>
        </p:nvCxnSpPr>
        <p:spPr>
          <a:xfrm>
            <a:off x="1729555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xmlns="" id="{214D0720-7DFB-B045-A78D-978968BC0968}"/>
              </a:ext>
            </a:extLst>
          </p:cNvPr>
          <p:cNvCxnSpPr>
            <a:cxnSpLocks/>
          </p:cNvCxnSpPr>
          <p:nvPr/>
        </p:nvCxnSpPr>
        <p:spPr>
          <a:xfrm flipV="1">
            <a:off x="1729555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Oval 167">
            <a:extLst>
              <a:ext uri="{FF2B5EF4-FFF2-40B4-BE49-F238E27FC236}">
                <a16:creationId xmlns:a16="http://schemas.microsoft.com/office/drawing/2014/main" xmlns="" id="{8D5C53DA-2B9B-3644-A4DB-EAC69B574070}"/>
              </a:ext>
            </a:extLst>
          </p:cNvPr>
          <p:cNvSpPr/>
          <p:nvPr/>
        </p:nvSpPr>
        <p:spPr>
          <a:xfrm>
            <a:off x="2290023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xmlns="" id="{ECCD79E5-FF33-C440-AFB7-CBF44A0D58F7}"/>
              </a:ext>
            </a:extLst>
          </p:cNvPr>
          <p:cNvSpPr/>
          <p:nvPr/>
        </p:nvSpPr>
        <p:spPr>
          <a:xfrm>
            <a:off x="2293881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xmlns="" id="{92648872-0FB9-DA4A-AB67-88D6C8C66609}"/>
              </a:ext>
            </a:extLst>
          </p:cNvPr>
          <p:cNvSpPr/>
          <p:nvPr/>
        </p:nvSpPr>
        <p:spPr>
          <a:xfrm>
            <a:off x="2290023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xmlns="" id="{07456227-538D-1047-B3C8-CFBA5CA9441D}"/>
              </a:ext>
            </a:extLst>
          </p:cNvPr>
          <p:cNvSpPr/>
          <p:nvPr/>
        </p:nvSpPr>
        <p:spPr>
          <a:xfrm>
            <a:off x="2290023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178948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column method to solve the following: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5576821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453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453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453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453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453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516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516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516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516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7</a:t>
            </a:r>
          </a:p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516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580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580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580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580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580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6436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6436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6436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6436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6436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7071250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7071250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7071250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7071250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7071250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5166250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5166250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5726718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5730576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5726718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5726718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08" name="Rounded Rectangle 107">
            <a:extLst>
              <a:ext uri="{FF2B5EF4-FFF2-40B4-BE49-F238E27FC236}">
                <a16:creationId xmlns:a16="http://schemas.microsoft.com/office/drawing/2014/main" xmlns="" id="{DFB7E01F-FE63-A64A-B4A5-1B66D844E497}"/>
              </a:ext>
            </a:extLst>
          </p:cNvPr>
          <p:cNvSpPr/>
          <p:nvPr/>
        </p:nvSpPr>
        <p:spPr>
          <a:xfrm>
            <a:off x="9041470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xmlns="" id="{1CCD37E9-97AC-9A42-B014-192B96EDCE34}"/>
              </a:ext>
            </a:extLst>
          </p:cNvPr>
          <p:cNvSpPr/>
          <p:nvPr/>
        </p:nvSpPr>
        <p:spPr>
          <a:xfrm>
            <a:off x="7995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xmlns="" id="{220E8F0D-B8B0-304E-BBD4-E6243BF20B87}"/>
              </a:ext>
            </a:extLst>
          </p:cNvPr>
          <p:cNvSpPr/>
          <p:nvPr/>
        </p:nvSpPr>
        <p:spPr>
          <a:xfrm>
            <a:off x="7995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xmlns="" id="{AEFC34D4-FC6D-E243-9F52-E41DAED2F9EF}"/>
              </a:ext>
            </a:extLst>
          </p:cNvPr>
          <p:cNvSpPr/>
          <p:nvPr/>
        </p:nvSpPr>
        <p:spPr>
          <a:xfrm>
            <a:off x="7995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xmlns="" id="{623FD122-3CB4-9B4B-8771-AAFDFEBF65E9}"/>
              </a:ext>
            </a:extLst>
          </p:cNvPr>
          <p:cNvSpPr/>
          <p:nvPr/>
        </p:nvSpPr>
        <p:spPr>
          <a:xfrm>
            <a:off x="7995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xmlns="" id="{571823A4-2CFD-0548-A50E-F5EBD8B04CA1}"/>
              </a:ext>
            </a:extLst>
          </p:cNvPr>
          <p:cNvSpPr/>
          <p:nvPr/>
        </p:nvSpPr>
        <p:spPr>
          <a:xfrm>
            <a:off x="7995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xmlns="" id="{913BE0B3-BC27-DC44-B816-FA889045E0F1}"/>
              </a:ext>
            </a:extLst>
          </p:cNvPr>
          <p:cNvSpPr/>
          <p:nvPr/>
        </p:nvSpPr>
        <p:spPr>
          <a:xfrm>
            <a:off x="8630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xmlns="" id="{D9B2C8B7-465F-AF47-9DB7-99571990E31A}"/>
              </a:ext>
            </a:extLst>
          </p:cNvPr>
          <p:cNvSpPr/>
          <p:nvPr/>
        </p:nvSpPr>
        <p:spPr>
          <a:xfrm>
            <a:off x="8630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xmlns="" id="{EA5181FE-7884-B44A-B5FD-A589ED42814A}"/>
              </a:ext>
            </a:extLst>
          </p:cNvPr>
          <p:cNvSpPr/>
          <p:nvPr/>
        </p:nvSpPr>
        <p:spPr>
          <a:xfrm>
            <a:off x="8630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xmlns="" id="{DD44B023-4D40-FE4A-ADFC-D67ECCAB54D3}"/>
              </a:ext>
            </a:extLst>
          </p:cNvPr>
          <p:cNvSpPr/>
          <p:nvPr/>
        </p:nvSpPr>
        <p:spPr>
          <a:xfrm>
            <a:off x="8630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xmlns="" id="{5C8AC345-F0D6-424F-B4C5-6DA9E2558B4A}"/>
              </a:ext>
            </a:extLst>
          </p:cNvPr>
          <p:cNvSpPr/>
          <p:nvPr/>
        </p:nvSpPr>
        <p:spPr>
          <a:xfrm>
            <a:off x="8630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xmlns="" id="{D6095A54-927A-BE43-AB00-72E50F4D7767}"/>
              </a:ext>
            </a:extLst>
          </p:cNvPr>
          <p:cNvSpPr/>
          <p:nvPr/>
        </p:nvSpPr>
        <p:spPr>
          <a:xfrm>
            <a:off x="9265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xmlns="" id="{CFAC68BA-A17D-F84D-A189-4D1E18171628}"/>
              </a:ext>
            </a:extLst>
          </p:cNvPr>
          <p:cNvSpPr/>
          <p:nvPr/>
        </p:nvSpPr>
        <p:spPr>
          <a:xfrm>
            <a:off x="9265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xmlns="" id="{744C8A5A-74E8-7C4F-8ADD-4391A72018E2}"/>
              </a:ext>
            </a:extLst>
          </p:cNvPr>
          <p:cNvSpPr/>
          <p:nvPr/>
        </p:nvSpPr>
        <p:spPr>
          <a:xfrm>
            <a:off x="9265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xmlns="" id="{C1CE0DD9-2C5B-9340-910C-F7BD40B6B6AC}"/>
              </a:ext>
            </a:extLst>
          </p:cNvPr>
          <p:cNvSpPr/>
          <p:nvPr/>
        </p:nvSpPr>
        <p:spPr>
          <a:xfrm>
            <a:off x="9265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xmlns="" id="{DD3CB84E-B62B-9445-BDA3-5E4DC1C1B2F0}"/>
              </a:ext>
            </a:extLst>
          </p:cNvPr>
          <p:cNvSpPr/>
          <p:nvPr/>
        </p:nvSpPr>
        <p:spPr>
          <a:xfrm>
            <a:off x="9265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xmlns="" id="{B5FE2264-96F7-4342-913B-5A45F041100E}"/>
              </a:ext>
            </a:extLst>
          </p:cNvPr>
          <p:cNvSpPr/>
          <p:nvPr/>
        </p:nvSpPr>
        <p:spPr>
          <a:xfrm>
            <a:off x="9900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xmlns="" id="{771824ED-42AD-D744-98B3-079655BED903}"/>
              </a:ext>
            </a:extLst>
          </p:cNvPr>
          <p:cNvSpPr/>
          <p:nvPr/>
        </p:nvSpPr>
        <p:spPr>
          <a:xfrm>
            <a:off x="9900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xmlns="" id="{58C406F4-715A-A44F-BDAA-E2A46AD245CB}"/>
              </a:ext>
            </a:extLst>
          </p:cNvPr>
          <p:cNvSpPr/>
          <p:nvPr/>
        </p:nvSpPr>
        <p:spPr>
          <a:xfrm>
            <a:off x="9900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xmlns="" id="{AE827BC4-6238-D544-82A8-81443CFBA7D2}"/>
              </a:ext>
            </a:extLst>
          </p:cNvPr>
          <p:cNvSpPr/>
          <p:nvPr/>
        </p:nvSpPr>
        <p:spPr>
          <a:xfrm>
            <a:off x="9900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xmlns="" id="{CB58F148-7682-DF4D-9D59-FF279EEBFDF8}"/>
              </a:ext>
            </a:extLst>
          </p:cNvPr>
          <p:cNvSpPr/>
          <p:nvPr/>
        </p:nvSpPr>
        <p:spPr>
          <a:xfrm>
            <a:off x="9900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xmlns="" id="{CCA47FAB-9F7C-3544-8B5B-8A698CA6CFC3}"/>
              </a:ext>
            </a:extLst>
          </p:cNvPr>
          <p:cNvSpPr/>
          <p:nvPr/>
        </p:nvSpPr>
        <p:spPr>
          <a:xfrm>
            <a:off x="10535899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xmlns="" id="{791B8AA0-FF4F-F94F-8E64-28C07C03FC35}"/>
              </a:ext>
            </a:extLst>
          </p:cNvPr>
          <p:cNvSpPr/>
          <p:nvPr/>
        </p:nvSpPr>
        <p:spPr>
          <a:xfrm>
            <a:off x="10535899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xmlns="" id="{E3BE543D-5023-D846-948A-524ED229DF2E}"/>
              </a:ext>
            </a:extLst>
          </p:cNvPr>
          <p:cNvSpPr/>
          <p:nvPr/>
        </p:nvSpPr>
        <p:spPr>
          <a:xfrm>
            <a:off x="10535899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xmlns="" id="{B26E18C7-0912-6A44-B0E9-DBC49147474D}"/>
              </a:ext>
            </a:extLst>
          </p:cNvPr>
          <p:cNvSpPr/>
          <p:nvPr/>
        </p:nvSpPr>
        <p:spPr>
          <a:xfrm>
            <a:off x="10535899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xmlns="" id="{A90D5F10-8015-5E4E-8861-7CE0792AF71B}"/>
              </a:ext>
            </a:extLst>
          </p:cNvPr>
          <p:cNvSpPr/>
          <p:nvPr/>
        </p:nvSpPr>
        <p:spPr>
          <a:xfrm>
            <a:off x="10535899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xmlns="" id="{D27C614A-0A54-B64E-87C6-90AAFA2F34C3}"/>
              </a:ext>
            </a:extLst>
          </p:cNvPr>
          <p:cNvCxnSpPr>
            <a:cxnSpLocks/>
          </p:cNvCxnSpPr>
          <p:nvPr/>
        </p:nvCxnSpPr>
        <p:spPr>
          <a:xfrm>
            <a:off x="8630899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xmlns="" id="{1F3C6A08-EF0C-4542-B10E-DB94979D02E8}"/>
              </a:ext>
            </a:extLst>
          </p:cNvPr>
          <p:cNvCxnSpPr>
            <a:cxnSpLocks/>
          </p:cNvCxnSpPr>
          <p:nvPr/>
        </p:nvCxnSpPr>
        <p:spPr>
          <a:xfrm flipV="1">
            <a:off x="8630899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val 135">
            <a:extLst>
              <a:ext uri="{FF2B5EF4-FFF2-40B4-BE49-F238E27FC236}">
                <a16:creationId xmlns:a16="http://schemas.microsoft.com/office/drawing/2014/main" xmlns="" id="{CA751A59-85F9-A442-8C2C-7888A8BA7D18}"/>
              </a:ext>
            </a:extLst>
          </p:cNvPr>
          <p:cNvSpPr/>
          <p:nvPr/>
        </p:nvSpPr>
        <p:spPr>
          <a:xfrm>
            <a:off x="9191367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xmlns="" id="{6EFD87A0-9F35-CE4C-8D4A-9D984ED5B2CB}"/>
              </a:ext>
            </a:extLst>
          </p:cNvPr>
          <p:cNvSpPr/>
          <p:nvPr/>
        </p:nvSpPr>
        <p:spPr>
          <a:xfrm>
            <a:off x="9195225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xmlns="" id="{9E81B6F8-26EC-3847-864E-4B97E3F72843}"/>
              </a:ext>
            </a:extLst>
          </p:cNvPr>
          <p:cNvSpPr/>
          <p:nvPr/>
        </p:nvSpPr>
        <p:spPr>
          <a:xfrm>
            <a:off x="9191367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xmlns="" id="{57D75D91-74AF-854B-8627-E1096338C1B8}"/>
              </a:ext>
            </a:extLst>
          </p:cNvPr>
          <p:cNvSpPr/>
          <p:nvPr/>
        </p:nvSpPr>
        <p:spPr>
          <a:xfrm>
            <a:off x="9191367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40" name="Rounded Rectangle 139">
            <a:extLst>
              <a:ext uri="{FF2B5EF4-FFF2-40B4-BE49-F238E27FC236}">
                <a16:creationId xmlns:a16="http://schemas.microsoft.com/office/drawing/2014/main" xmlns="" id="{FAC60820-72F9-A245-909F-C826725B6677}"/>
              </a:ext>
            </a:extLst>
          </p:cNvPr>
          <p:cNvSpPr/>
          <p:nvPr/>
        </p:nvSpPr>
        <p:spPr>
          <a:xfrm>
            <a:off x="2140126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xmlns="" id="{AD68D487-98A4-6843-ADDF-8169F764EBC9}"/>
              </a:ext>
            </a:extLst>
          </p:cNvPr>
          <p:cNvSpPr/>
          <p:nvPr/>
        </p:nvSpPr>
        <p:spPr>
          <a:xfrm>
            <a:off x="1094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xmlns="" id="{8B3E41A6-3BDF-7C4F-B06D-9370559FF2AB}"/>
              </a:ext>
            </a:extLst>
          </p:cNvPr>
          <p:cNvSpPr/>
          <p:nvPr/>
        </p:nvSpPr>
        <p:spPr>
          <a:xfrm>
            <a:off x="1094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xmlns="" id="{433B993C-F848-7645-B42C-85D21D3C47AA}"/>
              </a:ext>
            </a:extLst>
          </p:cNvPr>
          <p:cNvSpPr/>
          <p:nvPr/>
        </p:nvSpPr>
        <p:spPr>
          <a:xfrm>
            <a:off x="1094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xmlns="" id="{C6DD59AE-1639-7C40-B023-5ADF27D99382}"/>
              </a:ext>
            </a:extLst>
          </p:cNvPr>
          <p:cNvSpPr/>
          <p:nvPr/>
        </p:nvSpPr>
        <p:spPr>
          <a:xfrm>
            <a:off x="1094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xmlns="" id="{01305F23-51A1-6648-9DE2-D5E23B31E132}"/>
              </a:ext>
            </a:extLst>
          </p:cNvPr>
          <p:cNvSpPr/>
          <p:nvPr/>
        </p:nvSpPr>
        <p:spPr>
          <a:xfrm>
            <a:off x="1094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xmlns="" id="{68106100-9088-AC4C-929F-1A952031EE59}"/>
              </a:ext>
            </a:extLst>
          </p:cNvPr>
          <p:cNvSpPr/>
          <p:nvPr/>
        </p:nvSpPr>
        <p:spPr>
          <a:xfrm>
            <a:off x="1729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xmlns="" id="{35C58F7B-1878-2548-9E66-7D314441E795}"/>
              </a:ext>
            </a:extLst>
          </p:cNvPr>
          <p:cNvSpPr/>
          <p:nvPr/>
        </p:nvSpPr>
        <p:spPr>
          <a:xfrm>
            <a:off x="1729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xmlns="" id="{F80FEC6A-B2B3-414B-BB41-DE786D6122C4}"/>
              </a:ext>
            </a:extLst>
          </p:cNvPr>
          <p:cNvSpPr/>
          <p:nvPr/>
        </p:nvSpPr>
        <p:spPr>
          <a:xfrm>
            <a:off x="1729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xmlns="" id="{2BCB6A1F-EE9F-1D40-B773-D8A24DB21EC9}"/>
              </a:ext>
            </a:extLst>
          </p:cNvPr>
          <p:cNvSpPr/>
          <p:nvPr/>
        </p:nvSpPr>
        <p:spPr>
          <a:xfrm>
            <a:off x="1729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xmlns="" id="{BA28DAF6-BAE4-EE42-A3C3-9F9EA899CFBB}"/>
              </a:ext>
            </a:extLst>
          </p:cNvPr>
          <p:cNvSpPr/>
          <p:nvPr/>
        </p:nvSpPr>
        <p:spPr>
          <a:xfrm>
            <a:off x="1729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xmlns="" id="{55C703C1-DF37-604F-AD44-7225B74F9D17}"/>
              </a:ext>
            </a:extLst>
          </p:cNvPr>
          <p:cNvSpPr/>
          <p:nvPr/>
        </p:nvSpPr>
        <p:spPr>
          <a:xfrm>
            <a:off x="2364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xmlns="" id="{A931924D-6D9D-684A-A492-D1A41325007C}"/>
              </a:ext>
            </a:extLst>
          </p:cNvPr>
          <p:cNvSpPr/>
          <p:nvPr/>
        </p:nvSpPr>
        <p:spPr>
          <a:xfrm>
            <a:off x="2364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xmlns="" id="{67A6FB4B-31AF-F547-AA72-30FAC5E50E9D}"/>
              </a:ext>
            </a:extLst>
          </p:cNvPr>
          <p:cNvSpPr/>
          <p:nvPr/>
        </p:nvSpPr>
        <p:spPr>
          <a:xfrm>
            <a:off x="2364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xmlns="" id="{F13F6B02-F74D-C54C-8A52-8749176BD54B}"/>
              </a:ext>
            </a:extLst>
          </p:cNvPr>
          <p:cNvSpPr/>
          <p:nvPr/>
        </p:nvSpPr>
        <p:spPr>
          <a:xfrm>
            <a:off x="2364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xmlns="" id="{B196818F-FC2A-CD4E-9E42-040659842AC6}"/>
              </a:ext>
            </a:extLst>
          </p:cNvPr>
          <p:cNvSpPr/>
          <p:nvPr/>
        </p:nvSpPr>
        <p:spPr>
          <a:xfrm>
            <a:off x="2364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xmlns="" id="{9F0DCE62-DABF-2943-B3CB-AC6EBB8F5531}"/>
              </a:ext>
            </a:extLst>
          </p:cNvPr>
          <p:cNvSpPr/>
          <p:nvPr/>
        </p:nvSpPr>
        <p:spPr>
          <a:xfrm>
            <a:off x="2999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xmlns="" id="{7584F69F-CD9D-1D42-8A03-2AC7C5080853}"/>
              </a:ext>
            </a:extLst>
          </p:cNvPr>
          <p:cNvSpPr/>
          <p:nvPr/>
        </p:nvSpPr>
        <p:spPr>
          <a:xfrm>
            <a:off x="2999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xmlns="" id="{BF55C13B-56B2-6545-9F46-A1493BC99FBF}"/>
              </a:ext>
            </a:extLst>
          </p:cNvPr>
          <p:cNvSpPr/>
          <p:nvPr/>
        </p:nvSpPr>
        <p:spPr>
          <a:xfrm>
            <a:off x="2999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xmlns="" id="{95100457-042E-6C45-B819-5AE8672AAA3D}"/>
              </a:ext>
            </a:extLst>
          </p:cNvPr>
          <p:cNvSpPr/>
          <p:nvPr/>
        </p:nvSpPr>
        <p:spPr>
          <a:xfrm>
            <a:off x="2999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xmlns="" id="{D7C5E414-D73C-924B-92EA-52816F86DE40}"/>
              </a:ext>
            </a:extLst>
          </p:cNvPr>
          <p:cNvSpPr/>
          <p:nvPr/>
        </p:nvSpPr>
        <p:spPr>
          <a:xfrm>
            <a:off x="2999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xmlns="" id="{17674CDF-3BDC-204A-B0BC-3E4D7A78BA0F}"/>
              </a:ext>
            </a:extLst>
          </p:cNvPr>
          <p:cNvSpPr/>
          <p:nvPr/>
        </p:nvSpPr>
        <p:spPr>
          <a:xfrm>
            <a:off x="3634555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xmlns="" id="{1188A7A2-A73D-2345-86A3-5FA2AC65DE70}"/>
              </a:ext>
            </a:extLst>
          </p:cNvPr>
          <p:cNvSpPr/>
          <p:nvPr/>
        </p:nvSpPr>
        <p:spPr>
          <a:xfrm>
            <a:off x="3634555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xmlns="" id="{93E4BF1E-F44B-B346-A3C8-F5B2DCCBAAEE}"/>
              </a:ext>
            </a:extLst>
          </p:cNvPr>
          <p:cNvSpPr/>
          <p:nvPr/>
        </p:nvSpPr>
        <p:spPr>
          <a:xfrm>
            <a:off x="3634555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xmlns="" id="{88A20DAD-F917-7048-8512-38776E7958B0}"/>
              </a:ext>
            </a:extLst>
          </p:cNvPr>
          <p:cNvSpPr/>
          <p:nvPr/>
        </p:nvSpPr>
        <p:spPr>
          <a:xfrm>
            <a:off x="3634555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xmlns="" id="{A7ED2932-8BB6-2444-9EFB-26A9C5B99D99}"/>
              </a:ext>
            </a:extLst>
          </p:cNvPr>
          <p:cNvSpPr/>
          <p:nvPr/>
        </p:nvSpPr>
        <p:spPr>
          <a:xfrm>
            <a:off x="3634555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xmlns="" id="{FADA9758-23F6-D545-86CD-DC86E18894CF}"/>
              </a:ext>
            </a:extLst>
          </p:cNvPr>
          <p:cNvCxnSpPr>
            <a:cxnSpLocks/>
          </p:cNvCxnSpPr>
          <p:nvPr/>
        </p:nvCxnSpPr>
        <p:spPr>
          <a:xfrm>
            <a:off x="1729555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xmlns="" id="{214D0720-7DFB-B045-A78D-978968BC0968}"/>
              </a:ext>
            </a:extLst>
          </p:cNvPr>
          <p:cNvCxnSpPr>
            <a:cxnSpLocks/>
          </p:cNvCxnSpPr>
          <p:nvPr/>
        </p:nvCxnSpPr>
        <p:spPr>
          <a:xfrm flipV="1">
            <a:off x="1729555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Oval 167">
            <a:extLst>
              <a:ext uri="{FF2B5EF4-FFF2-40B4-BE49-F238E27FC236}">
                <a16:creationId xmlns:a16="http://schemas.microsoft.com/office/drawing/2014/main" xmlns="" id="{8D5C53DA-2B9B-3644-A4DB-EAC69B574070}"/>
              </a:ext>
            </a:extLst>
          </p:cNvPr>
          <p:cNvSpPr/>
          <p:nvPr/>
        </p:nvSpPr>
        <p:spPr>
          <a:xfrm>
            <a:off x="2290023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xmlns="" id="{ECCD79E5-FF33-C440-AFB7-CBF44A0D58F7}"/>
              </a:ext>
            </a:extLst>
          </p:cNvPr>
          <p:cNvSpPr/>
          <p:nvPr/>
        </p:nvSpPr>
        <p:spPr>
          <a:xfrm>
            <a:off x="2293881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xmlns="" id="{92648872-0FB9-DA4A-AB67-88D6C8C66609}"/>
              </a:ext>
            </a:extLst>
          </p:cNvPr>
          <p:cNvSpPr/>
          <p:nvPr/>
        </p:nvSpPr>
        <p:spPr>
          <a:xfrm>
            <a:off x="2290023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xmlns="" id="{07456227-538D-1047-B3C8-CFBA5CA9441D}"/>
              </a:ext>
            </a:extLst>
          </p:cNvPr>
          <p:cNvSpPr/>
          <p:nvPr/>
        </p:nvSpPr>
        <p:spPr>
          <a:xfrm>
            <a:off x="2290023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75165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Jamal buys three of the following items at the shops.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What’s the greatest amount he might spend?</a:t>
            </a:r>
            <a:br>
              <a:rPr lang="en-GB" sz="2200" dirty="0"/>
            </a:br>
            <a:r>
              <a:rPr lang="en-GB" sz="2200" dirty="0"/>
              <a:t>What’s the smallest amount he might spend?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03CDD88-AC84-BF49-8E93-2F8300313B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713" y="1497763"/>
            <a:ext cx="97536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262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124" y="1674215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Jamal buys three of the following items at the shops.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greatest amount is </a:t>
            </a:r>
            <a:r>
              <a:rPr lang="en-GB" sz="2200" dirty="0" smtClean="0">
                <a:solidFill>
                  <a:srgbClr val="FF3860"/>
                </a:solidFill>
              </a:rPr>
              <a:t>£17.77</a:t>
            </a:r>
            <a:r>
              <a:rPr lang="en-GB" sz="2200" dirty="0">
                <a:solidFill>
                  <a:srgbClr val="FF3860"/>
                </a:solidFill>
              </a:rPr>
              <a:t>, the sum of the three highest priced items: the basketball, dinosaur and boat. The least Jamal may have spent is </a:t>
            </a:r>
            <a:r>
              <a:rPr lang="en-GB" sz="2200" dirty="0" smtClean="0">
                <a:solidFill>
                  <a:srgbClr val="FF3860"/>
                </a:solidFill>
              </a:rPr>
              <a:t>£14.36</a:t>
            </a:r>
            <a:r>
              <a:rPr lang="en-GB" sz="2200" dirty="0">
                <a:solidFill>
                  <a:srgbClr val="FF3860"/>
                </a:solidFill>
              </a:rPr>
              <a:t>, the sum of the three lower priced items: the baseball, boat and dinosaur.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30" name="Picture 29">
            <a:extLst>
              <a:ext uri="{FF2B5EF4-FFF2-40B4-BE49-F238E27FC236}">
                <a16:creationId xmlns:lc="http://schemas.openxmlformats.org/drawingml/2006/lockedCanvas" xmlns:a16="http://schemas.microsoft.com/office/drawing/2014/main" xmlns="" id="{6CB245FF-F76B-A14D-8FEA-4603514FD6A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239947" y="1544311"/>
            <a:ext cx="9785132" cy="4797970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255713" y="1497013"/>
            <a:ext cx="9753600" cy="4876800"/>
            <a:chOff x="791" y="943"/>
            <a:chExt cx="6144" cy="3072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791" y="943"/>
              <a:ext cx="6144" cy="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071" y="2601"/>
              <a:ext cx="968" cy="313"/>
            </a:xfrm>
            <a:custGeom>
              <a:avLst/>
              <a:gdLst>
                <a:gd name="T0" fmla="*/ 0 w 1613"/>
                <a:gd name="T1" fmla="*/ 86 h 520"/>
                <a:gd name="T2" fmla="*/ 0 w 1613"/>
                <a:gd name="T3" fmla="*/ 86 h 520"/>
                <a:gd name="T4" fmla="*/ 87 w 1613"/>
                <a:gd name="T5" fmla="*/ 0 h 520"/>
                <a:gd name="T6" fmla="*/ 1527 w 1613"/>
                <a:gd name="T7" fmla="*/ 0 h 520"/>
                <a:gd name="T8" fmla="*/ 1613 w 1613"/>
                <a:gd name="T9" fmla="*/ 86 h 520"/>
                <a:gd name="T10" fmla="*/ 1613 w 1613"/>
                <a:gd name="T11" fmla="*/ 433 h 520"/>
                <a:gd name="T12" fmla="*/ 1527 w 1613"/>
                <a:gd name="T13" fmla="*/ 520 h 520"/>
                <a:gd name="T14" fmla="*/ 87 w 1613"/>
                <a:gd name="T15" fmla="*/ 520 h 520"/>
                <a:gd name="T16" fmla="*/ 0 w 1613"/>
                <a:gd name="T17" fmla="*/ 433 h 520"/>
                <a:gd name="T18" fmla="*/ 0 w 1613"/>
                <a:gd name="T19" fmla="*/ 86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3" h="520">
                  <a:moveTo>
                    <a:pt x="0" y="86"/>
                  </a:moveTo>
                  <a:lnTo>
                    <a:pt x="0" y="86"/>
                  </a:lnTo>
                  <a:cubicBezTo>
                    <a:pt x="0" y="38"/>
                    <a:pt x="39" y="0"/>
                    <a:pt x="87" y="0"/>
                  </a:cubicBezTo>
                  <a:lnTo>
                    <a:pt x="1527" y="0"/>
                  </a:lnTo>
                  <a:cubicBezTo>
                    <a:pt x="1575" y="0"/>
                    <a:pt x="1613" y="38"/>
                    <a:pt x="1613" y="86"/>
                  </a:cubicBezTo>
                  <a:lnTo>
                    <a:pt x="1613" y="433"/>
                  </a:lnTo>
                  <a:cubicBezTo>
                    <a:pt x="1613" y="481"/>
                    <a:pt x="1575" y="520"/>
                    <a:pt x="1527" y="520"/>
                  </a:cubicBezTo>
                  <a:lnTo>
                    <a:pt x="87" y="520"/>
                  </a:lnTo>
                  <a:cubicBezTo>
                    <a:pt x="39" y="520"/>
                    <a:pt x="0" y="481"/>
                    <a:pt x="0" y="433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071" y="2601"/>
              <a:ext cx="969" cy="313"/>
            </a:xfrm>
            <a:custGeom>
              <a:avLst/>
              <a:gdLst>
                <a:gd name="T0" fmla="*/ 0 w 1614"/>
                <a:gd name="T1" fmla="*/ 86 h 520"/>
                <a:gd name="T2" fmla="*/ 0 w 1614"/>
                <a:gd name="T3" fmla="*/ 86 h 520"/>
                <a:gd name="T4" fmla="*/ 87 w 1614"/>
                <a:gd name="T5" fmla="*/ 0 h 520"/>
                <a:gd name="T6" fmla="*/ 1527 w 1614"/>
                <a:gd name="T7" fmla="*/ 0 h 520"/>
                <a:gd name="T8" fmla="*/ 1614 w 1614"/>
                <a:gd name="T9" fmla="*/ 86 h 520"/>
                <a:gd name="T10" fmla="*/ 1614 w 1614"/>
                <a:gd name="T11" fmla="*/ 433 h 520"/>
                <a:gd name="T12" fmla="*/ 1527 w 1614"/>
                <a:gd name="T13" fmla="*/ 520 h 520"/>
                <a:gd name="T14" fmla="*/ 87 w 1614"/>
                <a:gd name="T15" fmla="*/ 520 h 520"/>
                <a:gd name="T16" fmla="*/ 0 w 1614"/>
                <a:gd name="T17" fmla="*/ 433 h 520"/>
                <a:gd name="T18" fmla="*/ 0 w 1614"/>
                <a:gd name="T19" fmla="*/ 86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4" h="520">
                  <a:moveTo>
                    <a:pt x="0" y="86"/>
                  </a:moveTo>
                  <a:lnTo>
                    <a:pt x="0" y="86"/>
                  </a:lnTo>
                  <a:cubicBezTo>
                    <a:pt x="0" y="38"/>
                    <a:pt x="39" y="0"/>
                    <a:pt x="87" y="0"/>
                  </a:cubicBezTo>
                  <a:lnTo>
                    <a:pt x="1527" y="0"/>
                  </a:lnTo>
                  <a:cubicBezTo>
                    <a:pt x="1575" y="0"/>
                    <a:pt x="1614" y="38"/>
                    <a:pt x="1614" y="86"/>
                  </a:cubicBezTo>
                  <a:lnTo>
                    <a:pt x="1614" y="433"/>
                  </a:lnTo>
                  <a:cubicBezTo>
                    <a:pt x="1614" y="481"/>
                    <a:pt x="1575" y="520"/>
                    <a:pt x="1527" y="520"/>
                  </a:cubicBezTo>
                  <a:lnTo>
                    <a:pt x="87" y="520"/>
                  </a:lnTo>
                  <a:cubicBezTo>
                    <a:pt x="39" y="520"/>
                    <a:pt x="0" y="481"/>
                    <a:pt x="0" y="433"/>
                  </a:cubicBezTo>
                  <a:lnTo>
                    <a:pt x="0" y="86"/>
                  </a:lnTo>
                  <a:close/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1232" y="2617"/>
              <a:ext cx="25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£4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522" y="2617"/>
              <a:ext cx="161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.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588" y="2617"/>
              <a:ext cx="224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5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1726" y="2617"/>
              <a:ext cx="224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4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640" y="2601"/>
              <a:ext cx="961" cy="313"/>
            </a:xfrm>
            <a:custGeom>
              <a:avLst/>
              <a:gdLst>
                <a:gd name="T0" fmla="*/ 0 w 1600"/>
                <a:gd name="T1" fmla="*/ 86 h 520"/>
                <a:gd name="T2" fmla="*/ 0 w 1600"/>
                <a:gd name="T3" fmla="*/ 86 h 520"/>
                <a:gd name="T4" fmla="*/ 87 w 1600"/>
                <a:gd name="T5" fmla="*/ 0 h 520"/>
                <a:gd name="T6" fmla="*/ 1514 w 1600"/>
                <a:gd name="T7" fmla="*/ 0 h 520"/>
                <a:gd name="T8" fmla="*/ 1600 w 1600"/>
                <a:gd name="T9" fmla="*/ 86 h 520"/>
                <a:gd name="T10" fmla="*/ 1600 w 1600"/>
                <a:gd name="T11" fmla="*/ 433 h 520"/>
                <a:gd name="T12" fmla="*/ 1514 w 1600"/>
                <a:gd name="T13" fmla="*/ 520 h 520"/>
                <a:gd name="T14" fmla="*/ 87 w 1600"/>
                <a:gd name="T15" fmla="*/ 520 h 520"/>
                <a:gd name="T16" fmla="*/ 0 w 1600"/>
                <a:gd name="T17" fmla="*/ 433 h 520"/>
                <a:gd name="T18" fmla="*/ 0 w 1600"/>
                <a:gd name="T19" fmla="*/ 86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0" h="520">
                  <a:moveTo>
                    <a:pt x="0" y="86"/>
                  </a:moveTo>
                  <a:lnTo>
                    <a:pt x="0" y="86"/>
                  </a:lnTo>
                  <a:cubicBezTo>
                    <a:pt x="0" y="38"/>
                    <a:pt x="39" y="0"/>
                    <a:pt x="87" y="0"/>
                  </a:cubicBezTo>
                  <a:lnTo>
                    <a:pt x="1514" y="0"/>
                  </a:lnTo>
                  <a:cubicBezTo>
                    <a:pt x="1562" y="0"/>
                    <a:pt x="1600" y="38"/>
                    <a:pt x="1600" y="86"/>
                  </a:cubicBezTo>
                  <a:lnTo>
                    <a:pt x="1600" y="433"/>
                  </a:lnTo>
                  <a:cubicBezTo>
                    <a:pt x="1600" y="481"/>
                    <a:pt x="1562" y="520"/>
                    <a:pt x="1514" y="520"/>
                  </a:cubicBezTo>
                  <a:lnTo>
                    <a:pt x="87" y="520"/>
                  </a:lnTo>
                  <a:cubicBezTo>
                    <a:pt x="39" y="520"/>
                    <a:pt x="0" y="481"/>
                    <a:pt x="0" y="433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640" y="2601"/>
              <a:ext cx="961" cy="313"/>
            </a:xfrm>
            <a:custGeom>
              <a:avLst/>
              <a:gdLst>
                <a:gd name="T0" fmla="*/ 0 w 1600"/>
                <a:gd name="T1" fmla="*/ 86 h 520"/>
                <a:gd name="T2" fmla="*/ 0 w 1600"/>
                <a:gd name="T3" fmla="*/ 86 h 520"/>
                <a:gd name="T4" fmla="*/ 87 w 1600"/>
                <a:gd name="T5" fmla="*/ 0 h 520"/>
                <a:gd name="T6" fmla="*/ 1514 w 1600"/>
                <a:gd name="T7" fmla="*/ 0 h 520"/>
                <a:gd name="T8" fmla="*/ 1600 w 1600"/>
                <a:gd name="T9" fmla="*/ 86 h 520"/>
                <a:gd name="T10" fmla="*/ 1600 w 1600"/>
                <a:gd name="T11" fmla="*/ 433 h 520"/>
                <a:gd name="T12" fmla="*/ 1514 w 1600"/>
                <a:gd name="T13" fmla="*/ 520 h 520"/>
                <a:gd name="T14" fmla="*/ 87 w 1600"/>
                <a:gd name="T15" fmla="*/ 520 h 520"/>
                <a:gd name="T16" fmla="*/ 0 w 1600"/>
                <a:gd name="T17" fmla="*/ 433 h 520"/>
                <a:gd name="T18" fmla="*/ 0 w 1600"/>
                <a:gd name="T19" fmla="*/ 86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0" h="520">
                  <a:moveTo>
                    <a:pt x="0" y="86"/>
                  </a:moveTo>
                  <a:lnTo>
                    <a:pt x="0" y="86"/>
                  </a:lnTo>
                  <a:cubicBezTo>
                    <a:pt x="0" y="38"/>
                    <a:pt x="39" y="0"/>
                    <a:pt x="87" y="0"/>
                  </a:cubicBezTo>
                  <a:lnTo>
                    <a:pt x="1514" y="0"/>
                  </a:lnTo>
                  <a:cubicBezTo>
                    <a:pt x="1562" y="0"/>
                    <a:pt x="1600" y="38"/>
                    <a:pt x="1600" y="86"/>
                  </a:cubicBezTo>
                  <a:lnTo>
                    <a:pt x="1600" y="433"/>
                  </a:lnTo>
                  <a:cubicBezTo>
                    <a:pt x="1600" y="481"/>
                    <a:pt x="1562" y="520"/>
                    <a:pt x="1514" y="520"/>
                  </a:cubicBezTo>
                  <a:lnTo>
                    <a:pt x="87" y="520"/>
                  </a:lnTo>
                  <a:cubicBezTo>
                    <a:pt x="39" y="520"/>
                    <a:pt x="0" y="481"/>
                    <a:pt x="0" y="433"/>
                  </a:cubicBezTo>
                  <a:lnTo>
                    <a:pt x="0" y="86"/>
                  </a:lnTo>
                  <a:close/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2807" y="2617"/>
              <a:ext cx="25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£5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084" y="2617"/>
              <a:ext cx="161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.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3150" y="2617"/>
              <a:ext cx="224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8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299" y="2617"/>
              <a:ext cx="224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7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129" y="2601"/>
              <a:ext cx="961" cy="313"/>
            </a:xfrm>
            <a:custGeom>
              <a:avLst/>
              <a:gdLst>
                <a:gd name="T0" fmla="*/ 0 w 1600"/>
                <a:gd name="T1" fmla="*/ 86 h 520"/>
                <a:gd name="T2" fmla="*/ 0 w 1600"/>
                <a:gd name="T3" fmla="*/ 86 h 520"/>
                <a:gd name="T4" fmla="*/ 87 w 1600"/>
                <a:gd name="T5" fmla="*/ 0 h 520"/>
                <a:gd name="T6" fmla="*/ 1514 w 1600"/>
                <a:gd name="T7" fmla="*/ 0 h 520"/>
                <a:gd name="T8" fmla="*/ 1600 w 1600"/>
                <a:gd name="T9" fmla="*/ 86 h 520"/>
                <a:gd name="T10" fmla="*/ 1600 w 1600"/>
                <a:gd name="T11" fmla="*/ 433 h 520"/>
                <a:gd name="T12" fmla="*/ 1514 w 1600"/>
                <a:gd name="T13" fmla="*/ 520 h 520"/>
                <a:gd name="T14" fmla="*/ 87 w 1600"/>
                <a:gd name="T15" fmla="*/ 520 h 520"/>
                <a:gd name="T16" fmla="*/ 0 w 1600"/>
                <a:gd name="T17" fmla="*/ 433 h 520"/>
                <a:gd name="T18" fmla="*/ 0 w 1600"/>
                <a:gd name="T19" fmla="*/ 86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0" h="520">
                  <a:moveTo>
                    <a:pt x="0" y="86"/>
                  </a:moveTo>
                  <a:lnTo>
                    <a:pt x="0" y="86"/>
                  </a:lnTo>
                  <a:cubicBezTo>
                    <a:pt x="0" y="38"/>
                    <a:pt x="39" y="0"/>
                    <a:pt x="87" y="0"/>
                  </a:cubicBezTo>
                  <a:lnTo>
                    <a:pt x="1514" y="0"/>
                  </a:lnTo>
                  <a:cubicBezTo>
                    <a:pt x="1562" y="0"/>
                    <a:pt x="1600" y="38"/>
                    <a:pt x="1600" y="86"/>
                  </a:cubicBezTo>
                  <a:lnTo>
                    <a:pt x="1600" y="433"/>
                  </a:lnTo>
                  <a:cubicBezTo>
                    <a:pt x="1600" y="481"/>
                    <a:pt x="1562" y="520"/>
                    <a:pt x="1514" y="520"/>
                  </a:cubicBezTo>
                  <a:lnTo>
                    <a:pt x="87" y="520"/>
                  </a:lnTo>
                  <a:cubicBezTo>
                    <a:pt x="39" y="520"/>
                    <a:pt x="0" y="481"/>
                    <a:pt x="0" y="433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4129" y="2601"/>
              <a:ext cx="961" cy="313"/>
            </a:xfrm>
            <a:custGeom>
              <a:avLst/>
              <a:gdLst>
                <a:gd name="T0" fmla="*/ 0 w 1600"/>
                <a:gd name="T1" fmla="*/ 86 h 520"/>
                <a:gd name="T2" fmla="*/ 0 w 1600"/>
                <a:gd name="T3" fmla="*/ 86 h 520"/>
                <a:gd name="T4" fmla="*/ 87 w 1600"/>
                <a:gd name="T5" fmla="*/ 0 h 520"/>
                <a:gd name="T6" fmla="*/ 1514 w 1600"/>
                <a:gd name="T7" fmla="*/ 0 h 520"/>
                <a:gd name="T8" fmla="*/ 1600 w 1600"/>
                <a:gd name="T9" fmla="*/ 86 h 520"/>
                <a:gd name="T10" fmla="*/ 1600 w 1600"/>
                <a:gd name="T11" fmla="*/ 433 h 520"/>
                <a:gd name="T12" fmla="*/ 1514 w 1600"/>
                <a:gd name="T13" fmla="*/ 520 h 520"/>
                <a:gd name="T14" fmla="*/ 87 w 1600"/>
                <a:gd name="T15" fmla="*/ 520 h 520"/>
                <a:gd name="T16" fmla="*/ 0 w 1600"/>
                <a:gd name="T17" fmla="*/ 433 h 520"/>
                <a:gd name="T18" fmla="*/ 0 w 1600"/>
                <a:gd name="T19" fmla="*/ 86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0" h="520">
                  <a:moveTo>
                    <a:pt x="0" y="86"/>
                  </a:moveTo>
                  <a:lnTo>
                    <a:pt x="0" y="86"/>
                  </a:lnTo>
                  <a:cubicBezTo>
                    <a:pt x="0" y="38"/>
                    <a:pt x="39" y="0"/>
                    <a:pt x="87" y="0"/>
                  </a:cubicBezTo>
                  <a:lnTo>
                    <a:pt x="1514" y="0"/>
                  </a:lnTo>
                  <a:cubicBezTo>
                    <a:pt x="1562" y="0"/>
                    <a:pt x="1600" y="38"/>
                    <a:pt x="1600" y="86"/>
                  </a:cubicBezTo>
                  <a:lnTo>
                    <a:pt x="1600" y="433"/>
                  </a:lnTo>
                  <a:cubicBezTo>
                    <a:pt x="1600" y="481"/>
                    <a:pt x="1562" y="520"/>
                    <a:pt x="1514" y="520"/>
                  </a:cubicBezTo>
                  <a:lnTo>
                    <a:pt x="87" y="520"/>
                  </a:lnTo>
                  <a:cubicBezTo>
                    <a:pt x="39" y="520"/>
                    <a:pt x="0" y="481"/>
                    <a:pt x="0" y="433"/>
                  </a:cubicBezTo>
                  <a:lnTo>
                    <a:pt x="0" y="86"/>
                  </a:lnTo>
                  <a:close/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4296" y="2617"/>
              <a:ext cx="25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£3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4575" y="2617"/>
              <a:ext cx="161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.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4640" y="2617"/>
              <a:ext cx="224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9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4785" y="2617"/>
              <a:ext cx="224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5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603" y="2601"/>
              <a:ext cx="968" cy="313"/>
            </a:xfrm>
            <a:custGeom>
              <a:avLst/>
              <a:gdLst>
                <a:gd name="T0" fmla="*/ 0 w 1613"/>
                <a:gd name="T1" fmla="*/ 86 h 520"/>
                <a:gd name="T2" fmla="*/ 0 w 1613"/>
                <a:gd name="T3" fmla="*/ 86 h 520"/>
                <a:gd name="T4" fmla="*/ 86 w 1613"/>
                <a:gd name="T5" fmla="*/ 0 h 520"/>
                <a:gd name="T6" fmla="*/ 1526 w 1613"/>
                <a:gd name="T7" fmla="*/ 0 h 520"/>
                <a:gd name="T8" fmla="*/ 1613 w 1613"/>
                <a:gd name="T9" fmla="*/ 86 h 520"/>
                <a:gd name="T10" fmla="*/ 1613 w 1613"/>
                <a:gd name="T11" fmla="*/ 433 h 520"/>
                <a:gd name="T12" fmla="*/ 1526 w 1613"/>
                <a:gd name="T13" fmla="*/ 520 h 520"/>
                <a:gd name="T14" fmla="*/ 86 w 1613"/>
                <a:gd name="T15" fmla="*/ 520 h 520"/>
                <a:gd name="T16" fmla="*/ 0 w 1613"/>
                <a:gd name="T17" fmla="*/ 433 h 520"/>
                <a:gd name="T18" fmla="*/ 0 w 1613"/>
                <a:gd name="T19" fmla="*/ 86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3" h="520">
                  <a:moveTo>
                    <a:pt x="0" y="86"/>
                  </a:moveTo>
                  <a:lnTo>
                    <a:pt x="0" y="86"/>
                  </a:lnTo>
                  <a:cubicBezTo>
                    <a:pt x="0" y="38"/>
                    <a:pt x="39" y="0"/>
                    <a:pt x="86" y="0"/>
                  </a:cubicBezTo>
                  <a:lnTo>
                    <a:pt x="1526" y="0"/>
                  </a:lnTo>
                  <a:cubicBezTo>
                    <a:pt x="1574" y="0"/>
                    <a:pt x="1613" y="38"/>
                    <a:pt x="1613" y="86"/>
                  </a:cubicBezTo>
                  <a:lnTo>
                    <a:pt x="1613" y="433"/>
                  </a:lnTo>
                  <a:cubicBezTo>
                    <a:pt x="1613" y="481"/>
                    <a:pt x="1574" y="520"/>
                    <a:pt x="1526" y="520"/>
                  </a:cubicBezTo>
                  <a:lnTo>
                    <a:pt x="86" y="520"/>
                  </a:lnTo>
                  <a:cubicBezTo>
                    <a:pt x="39" y="520"/>
                    <a:pt x="0" y="481"/>
                    <a:pt x="0" y="433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5603" y="2601"/>
              <a:ext cx="968" cy="313"/>
            </a:xfrm>
            <a:custGeom>
              <a:avLst/>
              <a:gdLst>
                <a:gd name="T0" fmla="*/ 0 w 1613"/>
                <a:gd name="T1" fmla="*/ 86 h 520"/>
                <a:gd name="T2" fmla="*/ 0 w 1613"/>
                <a:gd name="T3" fmla="*/ 86 h 520"/>
                <a:gd name="T4" fmla="*/ 87 w 1613"/>
                <a:gd name="T5" fmla="*/ 0 h 520"/>
                <a:gd name="T6" fmla="*/ 1526 w 1613"/>
                <a:gd name="T7" fmla="*/ 0 h 520"/>
                <a:gd name="T8" fmla="*/ 1613 w 1613"/>
                <a:gd name="T9" fmla="*/ 86 h 520"/>
                <a:gd name="T10" fmla="*/ 1613 w 1613"/>
                <a:gd name="T11" fmla="*/ 433 h 520"/>
                <a:gd name="T12" fmla="*/ 1526 w 1613"/>
                <a:gd name="T13" fmla="*/ 520 h 520"/>
                <a:gd name="T14" fmla="*/ 87 w 1613"/>
                <a:gd name="T15" fmla="*/ 520 h 520"/>
                <a:gd name="T16" fmla="*/ 0 w 1613"/>
                <a:gd name="T17" fmla="*/ 433 h 520"/>
                <a:gd name="T18" fmla="*/ 0 w 1613"/>
                <a:gd name="T19" fmla="*/ 86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3" h="520">
                  <a:moveTo>
                    <a:pt x="0" y="86"/>
                  </a:moveTo>
                  <a:lnTo>
                    <a:pt x="0" y="86"/>
                  </a:lnTo>
                  <a:cubicBezTo>
                    <a:pt x="0" y="38"/>
                    <a:pt x="39" y="0"/>
                    <a:pt x="87" y="0"/>
                  </a:cubicBezTo>
                  <a:lnTo>
                    <a:pt x="1526" y="0"/>
                  </a:lnTo>
                  <a:cubicBezTo>
                    <a:pt x="1574" y="0"/>
                    <a:pt x="1613" y="38"/>
                    <a:pt x="1613" y="86"/>
                  </a:cubicBezTo>
                  <a:lnTo>
                    <a:pt x="1613" y="433"/>
                  </a:lnTo>
                  <a:cubicBezTo>
                    <a:pt x="1613" y="481"/>
                    <a:pt x="1574" y="520"/>
                    <a:pt x="1526" y="520"/>
                  </a:cubicBezTo>
                  <a:lnTo>
                    <a:pt x="87" y="520"/>
                  </a:lnTo>
                  <a:cubicBezTo>
                    <a:pt x="39" y="520"/>
                    <a:pt x="0" y="481"/>
                    <a:pt x="0" y="433"/>
                  </a:cubicBezTo>
                  <a:lnTo>
                    <a:pt x="0" y="86"/>
                  </a:lnTo>
                  <a:close/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5773" y="2617"/>
              <a:ext cx="31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£7.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6114" y="2617"/>
              <a:ext cx="224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3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6254" y="2617"/>
              <a:ext cx="224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Open Dyslexic Alta"/>
                  <a:cs typeface="Arial" pitchFamily="34" charset="0"/>
                </a:rPr>
                <a:t>6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84733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Chen uses the following strategy to add two numbers that have similar differences to the same whole number.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Create your own calculations similar to Chen’s using 5 as the corresponding whole number.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xmlns="" id="{669F27FF-2737-744D-AA40-1024F7B15123}"/>
              </a:ext>
            </a:extLst>
          </p:cNvPr>
          <p:cNvSpPr/>
          <p:nvPr/>
        </p:nvSpPr>
        <p:spPr>
          <a:xfrm>
            <a:off x="1532237" y="3503701"/>
            <a:ext cx="4065374" cy="648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4 + 4 = 3.9 + 4.1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7B711E94-FDCB-CC4C-9C33-86B4715DE585}"/>
              </a:ext>
            </a:extLst>
          </p:cNvPr>
          <p:cNvSpPr/>
          <p:nvPr/>
        </p:nvSpPr>
        <p:spPr>
          <a:xfrm>
            <a:off x="6669818" y="3540213"/>
            <a:ext cx="4982604" cy="648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4 + 4 = 3.85 + 4.15 </a:t>
            </a:r>
          </a:p>
        </p:txBody>
      </p:sp>
      <p:sp>
        <p:nvSpPr>
          <p:cNvPr id="7" name="Curved Down Arrow 6">
            <a:extLst>
              <a:ext uri="{FF2B5EF4-FFF2-40B4-BE49-F238E27FC236}">
                <a16:creationId xmlns:a16="http://schemas.microsoft.com/office/drawing/2014/main" xmlns="" id="{4474A0E3-7DFF-0743-A503-42BCF8894806}"/>
              </a:ext>
            </a:extLst>
          </p:cNvPr>
          <p:cNvSpPr/>
          <p:nvPr/>
        </p:nvSpPr>
        <p:spPr>
          <a:xfrm>
            <a:off x="2743199" y="2965624"/>
            <a:ext cx="2533136" cy="527600"/>
          </a:xfrm>
          <a:prstGeom prst="curved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urved Down Arrow 8">
            <a:extLst>
              <a:ext uri="{FF2B5EF4-FFF2-40B4-BE49-F238E27FC236}">
                <a16:creationId xmlns:a16="http://schemas.microsoft.com/office/drawing/2014/main" xmlns="" id="{5E338A95-400C-8042-8EEB-035754EBC47D}"/>
              </a:ext>
            </a:extLst>
          </p:cNvPr>
          <p:cNvSpPr/>
          <p:nvPr/>
        </p:nvSpPr>
        <p:spPr>
          <a:xfrm flipV="1">
            <a:off x="1690815" y="4151870"/>
            <a:ext cx="2318952" cy="529200"/>
          </a:xfrm>
          <a:prstGeom prst="curved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urved Down Arrow 9">
            <a:extLst>
              <a:ext uri="{FF2B5EF4-FFF2-40B4-BE49-F238E27FC236}">
                <a16:creationId xmlns:a16="http://schemas.microsoft.com/office/drawing/2014/main" xmlns="" id="{E9B73C29-8894-5143-855B-DB9638B6A485}"/>
              </a:ext>
            </a:extLst>
          </p:cNvPr>
          <p:cNvSpPr/>
          <p:nvPr/>
        </p:nvSpPr>
        <p:spPr>
          <a:xfrm>
            <a:off x="8126627" y="2988196"/>
            <a:ext cx="2858530" cy="527600"/>
          </a:xfrm>
          <a:prstGeom prst="curved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urved Down Arrow 10">
            <a:extLst>
              <a:ext uri="{FF2B5EF4-FFF2-40B4-BE49-F238E27FC236}">
                <a16:creationId xmlns:a16="http://schemas.microsoft.com/office/drawing/2014/main" xmlns="" id="{B238C747-C6DB-BA4D-935D-5FDF6BD718F1}"/>
              </a:ext>
            </a:extLst>
          </p:cNvPr>
          <p:cNvSpPr/>
          <p:nvPr/>
        </p:nvSpPr>
        <p:spPr>
          <a:xfrm flipV="1">
            <a:off x="7074243" y="4199156"/>
            <a:ext cx="2318952" cy="529200"/>
          </a:xfrm>
          <a:prstGeom prst="curved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xmlns="" id="{6C2BF680-68E6-594B-9358-DCDBA861F3F7}"/>
                  </a:ext>
                </a:extLst>
              </p:cNvPr>
              <p:cNvSpPr/>
              <p:nvPr/>
            </p:nvSpPr>
            <p:spPr>
              <a:xfrm>
                <a:off x="2308625" y="4231804"/>
                <a:ext cx="86914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000" dirty="0">
                    <a:latin typeface="OpenDyslexicAlta" pitchFamily="2" charset="77"/>
                  </a:rPr>
                  <a:t> 0.1</a:t>
                </a:r>
                <a:endParaRPr lang="en-US" sz="2000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C2BF680-68E6-594B-9358-DCDBA861F3F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8625" y="4231804"/>
                <a:ext cx="869148" cy="400110"/>
              </a:xfrm>
              <a:prstGeom prst="rect">
                <a:avLst/>
              </a:prstGeom>
              <a:blipFill>
                <a:blip r:embed="rId3"/>
                <a:stretch>
                  <a:fillRect t="-3030" r="-5797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xmlns="" id="{F7BFBD1E-AA8E-0549-A7D4-AA86765FD22D}"/>
                  </a:ext>
                </a:extLst>
              </p:cNvPr>
              <p:cNvSpPr/>
              <p:nvPr/>
            </p:nvSpPr>
            <p:spPr>
              <a:xfrm>
                <a:off x="3530459" y="3071900"/>
                <a:ext cx="86914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0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2000" dirty="0">
                    <a:latin typeface="OpenDyslexicAlta" pitchFamily="2" charset="77"/>
                  </a:rPr>
                  <a:t> 0.1</a:t>
                </a:r>
                <a:endParaRPr lang="en-US" sz="2000" dirty="0"/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7BFBD1E-AA8E-0549-A7D4-AA86765FD22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0459" y="3071900"/>
                <a:ext cx="869148" cy="400110"/>
              </a:xfrm>
              <a:prstGeom prst="rect">
                <a:avLst/>
              </a:prstGeom>
              <a:blipFill>
                <a:blip r:embed="rId4"/>
                <a:stretch>
                  <a:fillRect t="-3125" r="-7246" b="-28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xmlns="" id="{F0B94574-56E6-6741-9C4F-BD5716B5BAC5}"/>
                  </a:ext>
                </a:extLst>
              </p:cNvPr>
              <p:cNvSpPr/>
              <p:nvPr/>
            </p:nvSpPr>
            <p:spPr>
              <a:xfrm>
                <a:off x="7748055" y="4231804"/>
                <a:ext cx="102784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000" dirty="0">
                    <a:latin typeface="OpenDyslexicAlta" pitchFamily="2" charset="77"/>
                  </a:rPr>
                  <a:t> 0.15</a:t>
                </a:r>
                <a:endParaRPr lang="en-US" sz="2000" dirty="0"/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0B94574-56E6-6741-9C4F-BD5716B5BA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8055" y="4231804"/>
                <a:ext cx="1027845" cy="400110"/>
              </a:xfrm>
              <a:prstGeom prst="rect">
                <a:avLst/>
              </a:prstGeom>
              <a:blipFill>
                <a:blip r:embed="rId5"/>
                <a:stretch>
                  <a:fillRect t="-3030" r="-4878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xmlns="" id="{03756108-41BD-FD4E-94C3-DF67025E1FBC}"/>
                  </a:ext>
                </a:extLst>
              </p:cNvPr>
              <p:cNvSpPr/>
              <p:nvPr/>
            </p:nvSpPr>
            <p:spPr>
              <a:xfrm>
                <a:off x="8969889" y="3071900"/>
                <a:ext cx="102784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000" b="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2000" dirty="0">
                    <a:latin typeface="OpenDyslexicAlta" pitchFamily="2" charset="77"/>
                  </a:rPr>
                  <a:t> 0.15</a:t>
                </a:r>
                <a:endParaRPr lang="en-US" sz="2000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03756108-41BD-FD4E-94C3-DF67025E1F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9889" y="3071900"/>
                <a:ext cx="1027845" cy="400110"/>
              </a:xfrm>
              <a:prstGeom prst="rect">
                <a:avLst/>
              </a:prstGeom>
              <a:blipFill>
                <a:blip r:embed="rId6"/>
                <a:stretch>
                  <a:fillRect t="-3125" r="-6098" b="-28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66970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Chen uses the following strategy to add two numbers that have similar differences to the same whole number.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Example solution provided above.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xmlns="" id="{669F27FF-2737-744D-AA40-1024F7B15123}"/>
              </a:ext>
            </a:extLst>
          </p:cNvPr>
          <p:cNvSpPr/>
          <p:nvPr/>
        </p:nvSpPr>
        <p:spPr>
          <a:xfrm>
            <a:off x="1532237" y="3503701"/>
            <a:ext cx="4065374" cy="648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Alta" pitchFamily="2" charset="77"/>
              </a:rPr>
              <a:t>5 + 5 = 4.7 + 5.3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7B711E94-FDCB-CC4C-9C33-86B4715DE585}"/>
              </a:ext>
            </a:extLst>
          </p:cNvPr>
          <p:cNvSpPr/>
          <p:nvPr/>
        </p:nvSpPr>
        <p:spPr>
          <a:xfrm>
            <a:off x="6669818" y="3540213"/>
            <a:ext cx="4982604" cy="648169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Alta" pitchFamily="2" charset="77"/>
              </a:rPr>
              <a:t>5 + 5 = 4.77 + 5.23 </a:t>
            </a:r>
          </a:p>
        </p:txBody>
      </p:sp>
      <p:sp>
        <p:nvSpPr>
          <p:cNvPr id="7" name="Curved Down Arrow 6">
            <a:extLst>
              <a:ext uri="{FF2B5EF4-FFF2-40B4-BE49-F238E27FC236}">
                <a16:creationId xmlns:a16="http://schemas.microsoft.com/office/drawing/2014/main" xmlns="" id="{4474A0E3-7DFF-0743-A503-42BCF8894806}"/>
              </a:ext>
            </a:extLst>
          </p:cNvPr>
          <p:cNvSpPr/>
          <p:nvPr/>
        </p:nvSpPr>
        <p:spPr>
          <a:xfrm>
            <a:off x="2743199" y="2965624"/>
            <a:ext cx="2533136" cy="527600"/>
          </a:xfrm>
          <a:prstGeom prst="curved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urved Down Arrow 8">
            <a:extLst>
              <a:ext uri="{FF2B5EF4-FFF2-40B4-BE49-F238E27FC236}">
                <a16:creationId xmlns:a16="http://schemas.microsoft.com/office/drawing/2014/main" xmlns="" id="{5E338A95-400C-8042-8EEB-035754EBC47D}"/>
              </a:ext>
            </a:extLst>
          </p:cNvPr>
          <p:cNvSpPr/>
          <p:nvPr/>
        </p:nvSpPr>
        <p:spPr>
          <a:xfrm flipV="1">
            <a:off x="1690815" y="4151870"/>
            <a:ext cx="2318952" cy="529200"/>
          </a:xfrm>
          <a:prstGeom prst="curved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urved Down Arrow 9">
            <a:extLst>
              <a:ext uri="{FF2B5EF4-FFF2-40B4-BE49-F238E27FC236}">
                <a16:creationId xmlns:a16="http://schemas.microsoft.com/office/drawing/2014/main" xmlns="" id="{E9B73C29-8894-5143-855B-DB9638B6A485}"/>
              </a:ext>
            </a:extLst>
          </p:cNvPr>
          <p:cNvSpPr/>
          <p:nvPr/>
        </p:nvSpPr>
        <p:spPr>
          <a:xfrm>
            <a:off x="8126627" y="2988196"/>
            <a:ext cx="2858530" cy="527600"/>
          </a:xfrm>
          <a:prstGeom prst="curved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urved Down Arrow 10">
            <a:extLst>
              <a:ext uri="{FF2B5EF4-FFF2-40B4-BE49-F238E27FC236}">
                <a16:creationId xmlns:a16="http://schemas.microsoft.com/office/drawing/2014/main" xmlns="" id="{B238C747-C6DB-BA4D-935D-5FDF6BD718F1}"/>
              </a:ext>
            </a:extLst>
          </p:cNvPr>
          <p:cNvSpPr/>
          <p:nvPr/>
        </p:nvSpPr>
        <p:spPr>
          <a:xfrm flipV="1">
            <a:off x="7074243" y="4199156"/>
            <a:ext cx="2318952" cy="529200"/>
          </a:xfrm>
          <a:prstGeom prst="curvedDownArrow">
            <a:avLst/>
          </a:prstGeom>
          <a:solidFill>
            <a:srgbClr val="7957D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xmlns="" id="{6C2BF680-68E6-594B-9358-DCDBA861F3F7}"/>
                  </a:ext>
                </a:extLst>
              </p:cNvPr>
              <p:cNvSpPr/>
              <p:nvPr/>
            </p:nvSpPr>
            <p:spPr>
              <a:xfrm>
                <a:off x="2303014" y="4231804"/>
                <a:ext cx="88036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FF3860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000" dirty="0">
                    <a:solidFill>
                      <a:srgbClr val="FF3860"/>
                    </a:solidFill>
                    <a:latin typeface="OpenDyslexicAlta" pitchFamily="2" charset="77"/>
                  </a:rPr>
                  <a:t> 0.3</a:t>
                </a:r>
                <a:endParaRPr lang="en-US" sz="2000" dirty="0">
                  <a:solidFill>
                    <a:srgbClr val="FF3860"/>
                  </a:solidFill>
                </a:endParaRP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C2BF680-68E6-594B-9358-DCDBA861F3F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3014" y="4231804"/>
                <a:ext cx="880369" cy="400110"/>
              </a:xfrm>
              <a:prstGeom prst="rect">
                <a:avLst/>
              </a:prstGeom>
              <a:blipFill>
                <a:blip r:embed="rId3"/>
                <a:stretch>
                  <a:fillRect t="-3030" r="-5634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xmlns="" id="{F7BFBD1E-AA8E-0549-A7D4-AA86765FD22D}"/>
                  </a:ext>
                </a:extLst>
              </p:cNvPr>
              <p:cNvSpPr/>
              <p:nvPr/>
            </p:nvSpPr>
            <p:spPr>
              <a:xfrm>
                <a:off x="3524848" y="3071900"/>
                <a:ext cx="88036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000" b="0" i="1" dirty="0" smtClean="0">
                        <a:solidFill>
                          <a:srgbClr val="FF3860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2000" dirty="0">
                    <a:solidFill>
                      <a:srgbClr val="FF3860"/>
                    </a:solidFill>
                    <a:latin typeface="OpenDyslexicAlta" pitchFamily="2" charset="77"/>
                  </a:rPr>
                  <a:t> 0.3</a:t>
                </a:r>
                <a:endParaRPr lang="en-US" sz="2000" dirty="0">
                  <a:solidFill>
                    <a:srgbClr val="FF3860"/>
                  </a:solidFill>
                </a:endParaRP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7BFBD1E-AA8E-0549-A7D4-AA86765FD22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4848" y="3071900"/>
                <a:ext cx="880369" cy="400110"/>
              </a:xfrm>
              <a:prstGeom prst="rect">
                <a:avLst/>
              </a:prstGeom>
              <a:blipFill>
                <a:blip r:embed="rId4"/>
                <a:stretch>
                  <a:fillRect t="-3125" r="-5714" b="-28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xmlns="" id="{F0B94574-56E6-6741-9C4F-BD5716B5BAC5}"/>
                  </a:ext>
                </a:extLst>
              </p:cNvPr>
              <p:cNvSpPr/>
              <p:nvPr/>
            </p:nvSpPr>
            <p:spPr>
              <a:xfrm>
                <a:off x="7744047" y="4231804"/>
                <a:ext cx="103586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000" i="1" dirty="0" smtClean="0">
                        <a:solidFill>
                          <a:srgbClr val="FF3860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000" dirty="0">
                    <a:solidFill>
                      <a:srgbClr val="FF3860"/>
                    </a:solidFill>
                    <a:latin typeface="OpenDyslexicAlta" pitchFamily="2" charset="77"/>
                  </a:rPr>
                  <a:t> 0.23</a:t>
                </a:r>
                <a:endParaRPr lang="en-US" sz="2000" dirty="0">
                  <a:solidFill>
                    <a:srgbClr val="FF3860"/>
                  </a:solidFill>
                </a:endParaRP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0B94574-56E6-6741-9C4F-BD5716B5BA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4047" y="4231804"/>
                <a:ext cx="1035861" cy="400110"/>
              </a:xfrm>
              <a:prstGeom prst="rect">
                <a:avLst/>
              </a:prstGeom>
              <a:blipFill>
                <a:blip r:embed="rId5"/>
                <a:stretch>
                  <a:fillRect t="-3030" r="-6098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xmlns="" id="{03756108-41BD-FD4E-94C3-DF67025E1FBC}"/>
                  </a:ext>
                </a:extLst>
              </p:cNvPr>
              <p:cNvSpPr/>
              <p:nvPr/>
            </p:nvSpPr>
            <p:spPr>
              <a:xfrm>
                <a:off x="8965881" y="3071900"/>
                <a:ext cx="103586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000" b="0" i="1" dirty="0" smtClean="0">
                        <a:solidFill>
                          <a:srgbClr val="FF3860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2000" dirty="0">
                    <a:solidFill>
                      <a:srgbClr val="FF3860"/>
                    </a:solidFill>
                    <a:latin typeface="OpenDyslexicAlta" pitchFamily="2" charset="77"/>
                  </a:rPr>
                  <a:t> 0.23</a:t>
                </a:r>
                <a:endParaRPr lang="en-US" sz="2000" dirty="0">
                  <a:solidFill>
                    <a:srgbClr val="FF3860"/>
                  </a:solidFill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03756108-41BD-FD4E-94C3-DF67025E1F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5881" y="3071900"/>
                <a:ext cx="1035861" cy="400110"/>
              </a:xfrm>
              <a:prstGeom prst="rect">
                <a:avLst/>
              </a:prstGeom>
              <a:blipFill>
                <a:blip r:embed="rId6"/>
                <a:stretch>
                  <a:fillRect t="-3125" r="-4819" b="-28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71921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6254579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each digit card (0 – 9) only once within the two addends, complete the calculation in as many ways as you can.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What is the greatest possible sum? </a:t>
            </a:r>
            <a:br>
              <a:rPr lang="en-GB" sz="2200" dirty="0"/>
            </a:br>
            <a:r>
              <a:rPr lang="en-GB" sz="2200" dirty="0"/>
              <a:t>What is the smallest possible sum?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1173AEBA-8709-254A-A30C-6476C61264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8747" y="5741652"/>
            <a:ext cx="783871" cy="81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3196F21C-2C0D-164C-8313-8942124D08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6987" y="5741652"/>
            <a:ext cx="785737" cy="81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01FEA660-799C-334F-B5BB-B7C6F3F8B90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9687" y="5744487"/>
            <a:ext cx="785737" cy="81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EFAA03E3-B2B8-E242-B86C-7B1646C3AC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4667" y="5741652"/>
            <a:ext cx="785737" cy="81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F62113F8-003A-554F-93AB-59EA76226B2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087" y="5741652"/>
            <a:ext cx="783871" cy="81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D64B23F8-06D8-C64D-9231-FCC5DE8AAD3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0193" y="5741652"/>
            <a:ext cx="783871" cy="810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FBBC9BCC-A635-5744-BA49-46110AD47C6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5935" y="5741652"/>
            <a:ext cx="785737" cy="81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35691DC8-A731-EC41-BBFE-18F2B73BD4C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9631" y="5738817"/>
            <a:ext cx="785737" cy="81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BC923E51-7932-0042-9D22-AA522BB19E2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9181" y="5744487"/>
            <a:ext cx="785737" cy="81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396A718E-D629-DD4F-8540-F741E377955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157" y="5738817"/>
            <a:ext cx="783871" cy="810000"/>
          </a:xfrm>
          <a:prstGeom prst="rect">
            <a:avLst/>
          </a:prstGeom>
        </p:spPr>
      </p:pic>
      <p:sp>
        <p:nvSpPr>
          <p:cNvPr id="58" name="Rounded Rectangle 57">
            <a:extLst>
              <a:ext uri="{FF2B5EF4-FFF2-40B4-BE49-F238E27FC236}">
                <a16:creationId xmlns:a16="http://schemas.microsoft.com/office/drawing/2014/main" xmlns="" id="{93728ABF-00A5-4F44-932E-80E73C791152}"/>
              </a:ext>
            </a:extLst>
          </p:cNvPr>
          <p:cNvSpPr/>
          <p:nvPr/>
        </p:nvSpPr>
        <p:spPr>
          <a:xfrm>
            <a:off x="9224372" y="1874527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0E60AB5F-C4E6-D143-83DB-471FFD705083}"/>
              </a:ext>
            </a:extLst>
          </p:cNvPr>
          <p:cNvSpPr/>
          <p:nvPr/>
        </p:nvSpPr>
        <p:spPr>
          <a:xfrm>
            <a:off x="817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488D4EB3-4180-BF4F-A38A-DB0696B9FC36}"/>
              </a:ext>
            </a:extLst>
          </p:cNvPr>
          <p:cNvSpPr/>
          <p:nvPr/>
        </p:nvSpPr>
        <p:spPr>
          <a:xfrm>
            <a:off x="817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A503FF91-094C-0345-90AA-7D1D660774B3}"/>
              </a:ext>
            </a:extLst>
          </p:cNvPr>
          <p:cNvSpPr/>
          <p:nvPr/>
        </p:nvSpPr>
        <p:spPr>
          <a:xfrm>
            <a:off x="817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32BC1816-2A73-FF47-8790-5F1A99F8344A}"/>
              </a:ext>
            </a:extLst>
          </p:cNvPr>
          <p:cNvSpPr/>
          <p:nvPr/>
        </p:nvSpPr>
        <p:spPr>
          <a:xfrm>
            <a:off x="817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4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xmlns="" id="{1E768468-CB25-5246-9290-F7AB70A640D0}"/>
              </a:ext>
            </a:extLst>
          </p:cNvPr>
          <p:cNvSpPr/>
          <p:nvPr/>
        </p:nvSpPr>
        <p:spPr>
          <a:xfrm>
            <a:off x="817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xmlns="" id="{1D6E5EED-5E34-D140-AD37-250542DD540C}"/>
              </a:ext>
            </a:extLst>
          </p:cNvPr>
          <p:cNvSpPr/>
          <p:nvPr/>
        </p:nvSpPr>
        <p:spPr>
          <a:xfrm>
            <a:off x="8813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xmlns="" id="{3F200C2A-EAA3-5E43-BD9E-F797A95488CE}"/>
              </a:ext>
            </a:extLst>
          </p:cNvPr>
          <p:cNvSpPr/>
          <p:nvPr/>
        </p:nvSpPr>
        <p:spPr>
          <a:xfrm>
            <a:off x="8813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xmlns="" id="{3570F407-32C9-9C45-A417-0D56B1239FF7}"/>
              </a:ext>
            </a:extLst>
          </p:cNvPr>
          <p:cNvSpPr/>
          <p:nvPr/>
        </p:nvSpPr>
        <p:spPr>
          <a:xfrm>
            <a:off x="8813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B091C279-6E81-D14C-943E-F815B0BDA2E1}"/>
              </a:ext>
            </a:extLst>
          </p:cNvPr>
          <p:cNvSpPr/>
          <p:nvPr/>
        </p:nvSpPr>
        <p:spPr>
          <a:xfrm>
            <a:off x="8813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AB7BF638-E638-0D4A-B11C-85BCB3BDD7AA}"/>
              </a:ext>
            </a:extLst>
          </p:cNvPr>
          <p:cNvSpPr/>
          <p:nvPr/>
        </p:nvSpPr>
        <p:spPr>
          <a:xfrm>
            <a:off x="8813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xmlns="" id="{538E692D-EEED-FA4F-8A3E-D9E951D70945}"/>
              </a:ext>
            </a:extLst>
          </p:cNvPr>
          <p:cNvSpPr/>
          <p:nvPr/>
        </p:nvSpPr>
        <p:spPr>
          <a:xfrm>
            <a:off x="944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xmlns="" id="{0D503248-28C9-B64E-BC35-4289EF7B5B53}"/>
              </a:ext>
            </a:extLst>
          </p:cNvPr>
          <p:cNvSpPr/>
          <p:nvPr/>
        </p:nvSpPr>
        <p:spPr>
          <a:xfrm>
            <a:off x="944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xmlns="" id="{9ADCFF54-B771-DA45-9238-19839846ABEB}"/>
              </a:ext>
            </a:extLst>
          </p:cNvPr>
          <p:cNvSpPr/>
          <p:nvPr/>
        </p:nvSpPr>
        <p:spPr>
          <a:xfrm>
            <a:off x="944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xmlns="" id="{920653DC-2566-824D-A536-7643F68EB8F9}"/>
              </a:ext>
            </a:extLst>
          </p:cNvPr>
          <p:cNvSpPr/>
          <p:nvPr/>
        </p:nvSpPr>
        <p:spPr>
          <a:xfrm>
            <a:off x="944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0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xmlns="" id="{8E37C039-9E42-D242-9172-8CB7FA4334FC}"/>
              </a:ext>
            </a:extLst>
          </p:cNvPr>
          <p:cNvSpPr/>
          <p:nvPr/>
        </p:nvSpPr>
        <p:spPr>
          <a:xfrm>
            <a:off x="944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xmlns="" id="{10188A5E-8462-2248-8B37-D49B036C8411}"/>
              </a:ext>
            </a:extLst>
          </p:cNvPr>
          <p:cNvSpPr/>
          <p:nvPr/>
        </p:nvSpPr>
        <p:spPr>
          <a:xfrm>
            <a:off x="10083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xmlns="" id="{53CC09B2-EAB3-9547-8BCF-99D60053CD6A}"/>
              </a:ext>
            </a:extLst>
          </p:cNvPr>
          <p:cNvSpPr/>
          <p:nvPr/>
        </p:nvSpPr>
        <p:spPr>
          <a:xfrm>
            <a:off x="10083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xmlns="" id="{A9987936-0830-AD44-A3D7-6A3A85E7027A}"/>
              </a:ext>
            </a:extLst>
          </p:cNvPr>
          <p:cNvSpPr/>
          <p:nvPr/>
        </p:nvSpPr>
        <p:spPr>
          <a:xfrm>
            <a:off x="10083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xmlns="" id="{2C561F84-51EE-7A46-A2DF-4C6EA1D9B539}"/>
              </a:ext>
            </a:extLst>
          </p:cNvPr>
          <p:cNvSpPr/>
          <p:nvPr/>
        </p:nvSpPr>
        <p:spPr>
          <a:xfrm>
            <a:off x="10083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9AC7A046-2BA0-2443-B2DC-A04393B295EC}"/>
              </a:ext>
            </a:extLst>
          </p:cNvPr>
          <p:cNvSpPr/>
          <p:nvPr/>
        </p:nvSpPr>
        <p:spPr>
          <a:xfrm>
            <a:off x="10083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xmlns="" id="{C7D06ED6-CE92-5B42-8FC4-97DF7E736EF2}"/>
              </a:ext>
            </a:extLst>
          </p:cNvPr>
          <p:cNvSpPr/>
          <p:nvPr/>
        </p:nvSpPr>
        <p:spPr>
          <a:xfrm>
            <a:off x="1071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xmlns="" id="{BF34E8D4-1BBC-9A4A-A5D3-486173AFD44F}"/>
              </a:ext>
            </a:extLst>
          </p:cNvPr>
          <p:cNvSpPr/>
          <p:nvPr/>
        </p:nvSpPr>
        <p:spPr>
          <a:xfrm>
            <a:off x="1071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xmlns="" id="{26DEBE6F-73D3-EA4E-AB6A-C88902A314C0}"/>
              </a:ext>
            </a:extLst>
          </p:cNvPr>
          <p:cNvSpPr/>
          <p:nvPr/>
        </p:nvSpPr>
        <p:spPr>
          <a:xfrm>
            <a:off x="1071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xmlns="" id="{639E8B67-67EF-4C46-831C-65D7132D9690}"/>
              </a:ext>
            </a:extLst>
          </p:cNvPr>
          <p:cNvSpPr/>
          <p:nvPr/>
        </p:nvSpPr>
        <p:spPr>
          <a:xfrm>
            <a:off x="1071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xmlns="" id="{BBE9D7E1-3709-324E-BAEB-DA4C5F754C9C}"/>
              </a:ext>
            </a:extLst>
          </p:cNvPr>
          <p:cNvSpPr/>
          <p:nvPr/>
        </p:nvSpPr>
        <p:spPr>
          <a:xfrm>
            <a:off x="1071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xmlns="" id="{3D4086B7-3B57-444E-9D33-F9B8D2ABD8DE}"/>
              </a:ext>
            </a:extLst>
          </p:cNvPr>
          <p:cNvCxnSpPr>
            <a:cxnSpLocks/>
          </p:cNvCxnSpPr>
          <p:nvPr/>
        </p:nvCxnSpPr>
        <p:spPr>
          <a:xfrm>
            <a:off x="8173012" y="4414527"/>
            <a:ext cx="254878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xmlns="" id="{25B98A27-3A11-8445-8A59-CB609DDE0F74}"/>
              </a:ext>
            </a:extLst>
          </p:cNvPr>
          <p:cNvCxnSpPr>
            <a:cxnSpLocks/>
          </p:cNvCxnSpPr>
          <p:nvPr/>
        </p:nvCxnSpPr>
        <p:spPr>
          <a:xfrm flipV="1">
            <a:off x="8178801" y="3770418"/>
            <a:ext cx="2543000" cy="290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Oval 85">
            <a:extLst>
              <a:ext uri="{FF2B5EF4-FFF2-40B4-BE49-F238E27FC236}">
                <a16:creationId xmlns:a16="http://schemas.microsoft.com/office/drawing/2014/main" xmlns="" id="{9719611B-B203-A443-ACB8-6B33A0E26CE5}"/>
              </a:ext>
            </a:extLst>
          </p:cNvPr>
          <p:cNvSpPr/>
          <p:nvPr/>
        </p:nvSpPr>
        <p:spPr>
          <a:xfrm>
            <a:off x="9374269" y="233284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xmlns="" id="{5AD625F9-AD9B-6040-983B-AC938F1C9F2E}"/>
              </a:ext>
            </a:extLst>
          </p:cNvPr>
          <p:cNvSpPr/>
          <p:nvPr/>
        </p:nvSpPr>
        <p:spPr>
          <a:xfrm>
            <a:off x="9378127" y="3558398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xmlns="" id="{F1A7EF4F-D6F8-4A42-BF6F-A6B0E611A358}"/>
              </a:ext>
            </a:extLst>
          </p:cNvPr>
          <p:cNvSpPr/>
          <p:nvPr/>
        </p:nvSpPr>
        <p:spPr>
          <a:xfrm>
            <a:off x="9374269" y="29678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xmlns="" id="{786D3FDE-DBD2-A94B-8E6F-02DA1797D5C9}"/>
              </a:ext>
            </a:extLst>
          </p:cNvPr>
          <p:cNvSpPr/>
          <p:nvPr/>
        </p:nvSpPr>
        <p:spPr>
          <a:xfrm>
            <a:off x="9374269" y="4209815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xmlns="" id="{08E1FD9F-160E-C948-A306-F3ADBB9D5D01}"/>
              </a:ext>
            </a:extLst>
          </p:cNvPr>
          <p:cNvSpPr/>
          <p:nvPr/>
        </p:nvSpPr>
        <p:spPr>
          <a:xfrm>
            <a:off x="7538012" y="1876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xmlns="" id="{7687F85C-B030-E545-9217-0E09B212BDF4}"/>
              </a:ext>
            </a:extLst>
          </p:cNvPr>
          <p:cNvSpPr/>
          <p:nvPr/>
        </p:nvSpPr>
        <p:spPr>
          <a:xfrm>
            <a:off x="7538012" y="2511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xmlns="" id="{4867C2E3-B980-174A-A8CB-580CF63ABCC6}"/>
              </a:ext>
            </a:extLst>
          </p:cNvPr>
          <p:cNvSpPr/>
          <p:nvPr/>
        </p:nvSpPr>
        <p:spPr>
          <a:xfrm>
            <a:off x="7538012" y="3146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xmlns="" id="{FEA15083-6671-CB4B-8190-D83FB8FE116C}"/>
              </a:ext>
            </a:extLst>
          </p:cNvPr>
          <p:cNvSpPr/>
          <p:nvPr/>
        </p:nvSpPr>
        <p:spPr>
          <a:xfrm>
            <a:off x="7538012" y="3781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xmlns="" id="{7F1F9FED-BC0D-734C-A096-82A7B70F1D08}"/>
              </a:ext>
            </a:extLst>
          </p:cNvPr>
          <p:cNvSpPr/>
          <p:nvPr/>
        </p:nvSpPr>
        <p:spPr>
          <a:xfrm>
            <a:off x="7538012" y="4421901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152440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6254579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each digit card (0 – 9) only once within the two addends, complete the calculation in as many ways as you can.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Example solution provided for smallest possible sum. Did you find other ways of making 1.59 using the same rules?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xmlns="" id="{8D74927B-46FE-1344-94F4-E0FC46B1806F}"/>
              </a:ext>
            </a:extLst>
          </p:cNvPr>
          <p:cNvSpPr/>
          <p:nvPr/>
        </p:nvSpPr>
        <p:spPr>
          <a:xfrm>
            <a:off x="9224372" y="1874527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981647E-115E-4740-84E5-A296DA214912}"/>
              </a:ext>
            </a:extLst>
          </p:cNvPr>
          <p:cNvSpPr/>
          <p:nvPr/>
        </p:nvSpPr>
        <p:spPr>
          <a:xfrm>
            <a:off x="817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322D3D20-D41B-5D41-8109-71D940195194}"/>
              </a:ext>
            </a:extLst>
          </p:cNvPr>
          <p:cNvSpPr/>
          <p:nvPr/>
        </p:nvSpPr>
        <p:spPr>
          <a:xfrm>
            <a:off x="817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5EBD9E83-DD26-4C4D-A386-62E3CD083FBD}"/>
              </a:ext>
            </a:extLst>
          </p:cNvPr>
          <p:cNvSpPr/>
          <p:nvPr/>
        </p:nvSpPr>
        <p:spPr>
          <a:xfrm>
            <a:off x="817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703EAE9-01BD-3D4B-8674-D93723D2E79E}"/>
              </a:ext>
            </a:extLst>
          </p:cNvPr>
          <p:cNvSpPr/>
          <p:nvPr/>
        </p:nvSpPr>
        <p:spPr>
          <a:xfrm>
            <a:off x="817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4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230EDC74-EDBF-0241-8AEE-A7D61D010AC1}"/>
              </a:ext>
            </a:extLst>
          </p:cNvPr>
          <p:cNvSpPr/>
          <p:nvPr/>
        </p:nvSpPr>
        <p:spPr>
          <a:xfrm>
            <a:off x="817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80E20D0A-7BC3-0244-958F-30F37CFBEDD2}"/>
              </a:ext>
            </a:extLst>
          </p:cNvPr>
          <p:cNvSpPr/>
          <p:nvPr/>
        </p:nvSpPr>
        <p:spPr>
          <a:xfrm>
            <a:off x="8813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BF0ABB5-31A0-EE40-AA5F-8A7372CE7E26}"/>
              </a:ext>
            </a:extLst>
          </p:cNvPr>
          <p:cNvSpPr/>
          <p:nvPr/>
        </p:nvSpPr>
        <p:spPr>
          <a:xfrm>
            <a:off x="8813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F29EC792-B50A-1043-894C-C66FF07A9DFA}"/>
              </a:ext>
            </a:extLst>
          </p:cNvPr>
          <p:cNvSpPr/>
          <p:nvPr/>
        </p:nvSpPr>
        <p:spPr>
          <a:xfrm>
            <a:off x="8813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8EA9C6E1-9ED4-6E49-B719-419E018F9301}"/>
              </a:ext>
            </a:extLst>
          </p:cNvPr>
          <p:cNvSpPr/>
          <p:nvPr/>
        </p:nvSpPr>
        <p:spPr>
          <a:xfrm>
            <a:off x="8813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9A3E75C1-1921-BC4A-AE78-6D50547BFFE3}"/>
              </a:ext>
            </a:extLst>
          </p:cNvPr>
          <p:cNvSpPr/>
          <p:nvPr/>
        </p:nvSpPr>
        <p:spPr>
          <a:xfrm>
            <a:off x="8813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B53F6A01-1810-3744-ACFD-5AF4C6A76CB2}"/>
              </a:ext>
            </a:extLst>
          </p:cNvPr>
          <p:cNvSpPr/>
          <p:nvPr/>
        </p:nvSpPr>
        <p:spPr>
          <a:xfrm>
            <a:off x="944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F12D8CB4-8F79-B44E-9B91-527BA4152C6C}"/>
              </a:ext>
            </a:extLst>
          </p:cNvPr>
          <p:cNvSpPr/>
          <p:nvPr/>
        </p:nvSpPr>
        <p:spPr>
          <a:xfrm>
            <a:off x="944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A1988730-4CCD-9E4D-B635-DDD42E498833}"/>
              </a:ext>
            </a:extLst>
          </p:cNvPr>
          <p:cNvSpPr/>
          <p:nvPr/>
        </p:nvSpPr>
        <p:spPr>
          <a:xfrm>
            <a:off x="944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CEAF9FC5-A2FA-B74B-9038-677F4AB60598}"/>
              </a:ext>
            </a:extLst>
          </p:cNvPr>
          <p:cNvSpPr/>
          <p:nvPr/>
        </p:nvSpPr>
        <p:spPr>
          <a:xfrm>
            <a:off x="944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847D3441-515C-F641-B975-446B751AA39F}"/>
              </a:ext>
            </a:extLst>
          </p:cNvPr>
          <p:cNvSpPr/>
          <p:nvPr/>
        </p:nvSpPr>
        <p:spPr>
          <a:xfrm>
            <a:off x="944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126F7E45-6148-B94D-B167-E96FE4640640}"/>
              </a:ext>
            </a:extLst>
          </p:cNvPr>
          <p:cNvSpPr/>
          <p:nvPr/>
        </p:nvSpPr>
        <p:spPr>
          <a:xfrm>
            <a:off x="10083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7F2FBF79-FBAF-4842-890B-9EF7561B28C3}"/>
              </a:ext>
            </a:extLst>
          </p:cNvPr>
          <p:cNvSpPr/>
          <p:nvPr/>
        </p:nvSpPr>
        <p:spPr>
          <a:xfrm>
            <a:off x="10083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7850118A-FC6C-074C-8596-D4ECA7E5C8A1}"/>
              </a:ext>
            </a:extLst>
          </p:cNvPr>
          <p:cNvSpPr/>
          <p:nvPr/>
        </p:nvSpPr>
        <p:spPr>
          <a:xfrm>
            <a:off x="10083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BE3DB64E-DF35-1743-96E0-C6D96429758F}"/>
              </a:ext>
            </a:extLst>
          </p:cNvPr>
          <p:cNvSpPr/>
          <p:nvPr/>
        </p:nvSpPr>
        <p:spPr>
          <a:xfrm>
            <a:off x="10083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D06064C1-A535-C149-8DD2-3B48C3E35BDE}"/>
              </a:ext>
            </a:extLst>
          </p:cNvPr>
          <p:cNvSpPr/>
          <p:nvPr/>
        </p:nvSpPr>
        <p:spPr>
          <a:xfrm>
            <a:off x="10083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F6C90C9B-98BB-5B41-BC66-E8918359F50D}"/>
              </a:ext>
            </a:extLst>
          </p:cNvPr>
          <p:cNvSpPr/>
          <p:nvPr/>
        </p:nvSpPr>
        <p:spPr>
          <a:xfrm>
            <a:off x="1071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8FFFE97F-F3CE-6541-AF7F-8E9CF17E6F42}"/>
              </a:ext>
            </a:extLst>
          </p:cNvPr>
          <p:cNvSpPr/>
          <p:nvPr/>
        </p:nvSpPr>
        <p:spPr>
          <a:xfrm>
            <a:off x="1071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499B8873-1F2D-3543-8942-775C83225E06}"/>
              </a:ext>
            </a:extLst>
          </p:cNvPr>
          <p:cNvSpPr/>
          <p:nvPr/>
        </p:nvSpPr>
        <p:spPr>
          <a:xfrm>
            <a:off x="1071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3E3539ED-0660-844B-B2C1-0A153729DCEA}"/>
              </a:ext>
            </a:extLst>
          </p:cNvPr>
          <p:cNvSpPr/>
          <p:nvPr/>
        </p:nvSpPr>
        <p:spPr>
          <a:xfrm>
            <a:off x="1071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DE5E51B1-65DA-2A44-8D78-71A30BDD53C3}"/>
              </a:ext>
            </a:extLst>
          </p:cNvPr>
          <p:cNvSpPr/>
          <p:nvPr/>
        </p:nvSpPr>
        <p:spPr>
          <a:xfrm>
            <a:off x="1071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xmlns="" id="{89D111F6-7886-8A45-82B3-2794B518E11B}"/>
              </a:ext>
            </a:extLst>
          </p:cNvPr>
          <p:cNvCxnSpPr>
            <a:cxnSpLocks/>
          </p:cNvCxnSpPr>
          <p:nvPr/>
        </p:nvCxnSpPr>
        <p:spPr>
          <a:xfrm>
            <a:off x="8173012" y="4414527"/>
            <a:ext cx="254878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xmlns="" id="{EA8EB964-CAE7-4949-B605-3248968469AB}"/>
              </a:ext>
            </a:extLst>
          </p:cNvPr>
          <p:cNvCxnSpPr>
            <a:cxnSpLocks/>
          </p:cNvCxnSpPr>
          <p:nvPr/>
        </p:nvCxnSpPr>
        <p:spPr>
          <a:xfrm flipV="1">
            <a:off x="8178801" y="3770418"/>
            <a:ext cx="2543000" cy="290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A7DE1AF9-908C-4048-B480-3DF19BF42E97}"/>
              </a:ext>
            </a:extLst>
          </p:cNvPr>
          <p:cNvSpPr/>
          <p:nvPr/>
        </p:nvSpPr>
        <p:spPr>
          <a:xfrm>
            <a:off x="9374269" y="233284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FC257CD0-AF51-5D4C-9955-A14ECC9D54CA}"/>
              </a:ext>
            </a:extLst>
          </p:cNvPr>
          <p:cNvSpPr/>
          <p:nvPr/>
        </p:nvSpPr>
        <p:spPr>
          <a:xfrm>
            <a:off x="9378127" y="3558398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D3382837-6C7C-A74D-9676-5A777C5C4F24}"/>
              </a:ext>
            </a:extLst>
          </p:cNvPr>
          <p:cNvSpPr/>
          <p:nvPr/>
        </p:nvSpPr>
        <p:spPr>
          <a:xfrm>
            <a:off x="9374269" y="29678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9A434B28-5BAF-4D43-B08F-8041A5D54719}"/>
              </a:ext>
            </a:extLst>
          </p:cNvPr>
          <p:cNvSpPr/>
          <p:nvPr/>
        </p:nvSpPr>
        <p:spPr>
          <a:xfrm>
            <a:off x="9374269" y="4209815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xmlns="" id="{B42A7F70-BBFF-CA41-B091-E9204325A537}"/>
              </a:ext>
            </a:extLst>
          </p:cNvPr>
          <p:cNvSpPr/>
          <p:nvPr/>
        </p:nvSpPr>
        <p:spPr>
          <a:xfrm>
            <a:off x="7538012" y="1876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xmlns="" id="{6390625C-8299-1642-B812-82BF81B76376}"/>
              </a:ext>
            </a:extLst>
          </p:cNvPr>
          <p:cNvSpPr/>
          <p:nvPr/>
        </p:nvSpPr>
        <p:spPr>
          <a:xfrm>
            <a:off x="7538012" y="2511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437BD668-201B-254E-832F-6B8EA5556810}"/>
              </a:ext>
            </a:extLst>
          </p:cNvPr>
          <p:cNvSpPr/>
          <p:nvPr/>
        </p:nvSpPr>
        <p:spPr>
          <a:xfrm>
            <a:off x="7538012" y="3146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3B999BA9-9FBB-3C4B-BCA7-9461D5024345}"/>
              </a:ext>
            </a:extLst>
          </p:cNvPr>
          <p:cNvSpPr/>
          <p:nvPr/>
        </p:nvSpPr>
        <p:spPr>
          <a:xfrm>
            <a:off x="7538012" y="3781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xmlns="" id="{7B062EE4-06CB-1A4F-904A-DB0702EAB66D}"/>
              </a:ext>
            </a:extLst>
          </p:cNvPr>
          <p:cNvSpPr/>
          <p:nvPr/>
        </p:nvSpPr>
        <p:spPr>
          <a:xfrm>
            <a:off x="7538012" y="4421901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39AAD3F0-EFA7-8A42-9CEC-D3F4E99912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8747" y="5741652"/>
            <a:ext cx="783871" cy="8100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A5B7FAB5-59D1-F14B-852F-EA226B1C0C9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6089" y="2473745"/>
            <a:ext cx="785737" cy="8100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EC59A92E-E462-8441-A75D-28FC97B324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6088" y="3061857"/>
            <a:ext cx="785737" cy="810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14C06D3E-675B-8042-AFEE-55FE3B06900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4667" y="5741652"/>
            <a:ext cx="785737" cy="81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E4DD7789-BD8B-B94F-AA53-8949F78D9F9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5087" y="5741652"/>
            <a:ext cx="783871" cy="81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C7A48B31-4BD0-5C42-91D3-96EB0093D1C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0193" y="5741652"/>
            <a:ext cx="783871" cy="810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xmlns="" id="{BB52EBC3-D11C-BA45-A9C0-2429A85B25E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9237" y="3097267"/>
            <a:ext cx="785737" cy="81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DE0BEDB5-D817-3D4C-BBCA-62B861E7734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9749" y="2471138"/>
            <a:ext cx="785737" cy="81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4969965F-DDC7-F946-B6BC-1C8DB280E1C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6840" y="2462639"/>
            <a:ext cx="785737" cy="81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0A97EC44-DB88-6542-B17E-3A40F1F735D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8915" y="3079215"/>
            <a:ext cx="783871" cy="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341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6254579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each digit card (0 – 9) only once within the two addends, complete the calculation in as many ways as you can.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Example solution provided for greatest possible sum - did you find other ways of making 18.39 using the same rules?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xmlns="" id="{8D74927B-46FE-1344-94F4-E0FC46B1806F}"/>
              </a:ext>
            </a:extLst>
          </p:cNvPr>
          <p:cNvSpPr/>
          <p:nvPr/>
        </p:nvSpPr>
        <p:spPr>
          <a:xfrm>
            <a:off x="9224372" y="1874527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981647E-115E-4740-84E5-A296DA214912}"/>
              </a:ext>
            </a:extLst>
          </p:cNvPr>
          <p:cNvSpPr/>
          <p:nvPr/>
        </p:nvSpPr>
        <p:spPr>
          <a:xfrm>
            <a:off x="817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322D3D20-D41B-5D41-8109-71D940195194}"/>
              </a:ext>
            </a:extLst>
          </p:cNvPr>
          <p:cNvSpPr/>
          <p:nvPr/>
        </p:nvSpPr>
        <p:spPr>
          <a:xfrm>
            <a:off x="817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5EBD9E83-DD26-4C4D-A386-62E3CD083FBD}"/>
              </a:ext>
            </a:extLst>
          </p:cNvPr>
          <p:cNvSpPr/>
          <p:nvPr/>
        </p:nvSpPr>
        <p:spPr>
          <a:xfrm>
            <a:off x="817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703EAE9-01BD-3D4B-8674-D93723D2E79E}"/>
              </a:ext>
            </a:extLst>
          </p:cNvPr>
          <p:cNvSpPr/>
          <p:nvPr/>
        </p:nvSpPr>
        <p:spPr>
          <a:xfrm>
            <a:off x="817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  <a:endParaRPr lang="en-US" sz="24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230EDC74-EDBF-0241-8AEE-A7D61D010AC1}"/>
              </a:ext>
            </a:extLst>
          </p:cNvPr>
          <p:cNvSpPr/>
          <p:nvPr/>
        </p:nvSpPr>
        <p:spPr>
          <a:xfrm>
            <a:off x="817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80E20D0A-7BC3-0244-958F-30F37CFBEDD2}"/>
              </a:ext>
            </a:extLst>
          </p:cNvPr>
          <p:cNvSpPr/>
          <p:nvPr/>
        </p:nvSpPr>
        <p:spPr>
          <a:xfrm>
            <a:off x="8813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BF0ABB5-31A0-EE40-AA5F-8A7372CE7E26}"/>
              </a:ext>
            </a:extLst>
          </p:cNvPr>
          <p:cNvSpPr/>
          <p:nvPr/>
        </p:nvSpPr>
        <p:spPr>
          <a:xfrm>
            <a:off x="8813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F29EC792-B50A-1043-894C-C66FF07A9DFA}"/>
              </a:ext>
            </a:extLst>
          </p:cNvPr>
          <p:cNvSpPr/>
          <p:nvPr/>
        </p:nvSpPr>
        <p:spPr>
          <a:xfrm>
            <a:off x="8813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8EA9C6E1-9ED4-6E49-B719-419E018F9301}"/>
              </a:ext>
            </a:extLst>
          </p:cNvPr>
          <p:cNvSpPr/>
          <p:nvPr/>
        </p:nvSpPr>
        <p:spPr>
          <a:xfrm>
            <a:off x="8813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9A3E75C1-1921-BC4A-AE78-6D50547BFFE3}"/>
              </a:ext>
            </a:extLst>
          </p:cNvPr>
          <p:cNvSpPr/>
          <p:nvPr/>
        </p:nvSpPr>
        <p:spPr>
          <a:xfrm>
            <a:off x="8813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B53F6A01-1810-3744-ACFD-5AF4C6A76CB2}"/>
              </a:ext>
            </a:extLst>
          </p:cNvPr>
          <p:cNvSpPr/>
          <p:nvPr/>
        </p:nvSpPr>
        <p:spPr>
          <a:xfrm>
            <a:off x="944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F12D8CB4-8F79-B44E-9B91-527BA4152C6C}"/>
              </a:ext>
            </a:extLst>
          </p:cNvPr>
          <p:cNvSpPr/>
          <p:nvPr/>
        </p:nvSpPr>
        <p:spPr>
          <a:xfrm>
            <a:off x="944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A1988730-4CCD-9E4D-B635-DDD42E498833}"/>
              </a:ext>
            </a:extLst>
          </p:cNvPr>
          <p:cNvSpPr/>
          <p:nvPr/>
        </p:nvSpPr>
        <p:spPr>
          <a:xfrm>
            <a:off x="944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CEAF9FC5-A2FA-B74B-9038-677F4AB60598}"/>
              </a:ext>
            </a:extLst>
          </p:cNvPr>
          <p:cNvSpPr/>
          <p:nvPr/>
        </p:nvSpPr>
        <p:spPr>
          <a:xfrm>
            <a:off x="944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847D3441-515C-F641-B975-446B751AA39F}"/>
              </a:ext>
            </a:extLst>
          </p:cNvPr>
          <p:cNvSpPr/>
          <p:nvPr/>
        </p:nvSpPr>
        <p:spPr>
          <a:xfrm>
            <a:off x="944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126F7E45-6148-B94D-B167-E96FE4640640}"/>
              </a:ext>
            </a:extLst>
          </p:cNvPr>
          <p:cNvSpPr/>
          <p:nvPr/>
        </p:nvSpPr>
        <p:spPr>
          <a:xfrm>
            <a:off x="10083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7F2FBF79-FBAF-4842-890B-9EF7561B28C3}"/>
              </a:ext>
            </a:extLst>
          </p:cNvPr>
          <p:cNvSpPr/>
          <p:nvPr/>
        </p:nvSpPr>
        <p:spPr>
          <a:xfrm>
            <a:off x="10083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7850118A-FC6C-074C-8596-D4ECA7E5C8A1}"/>
              </a:ext>
            </a:extLst>
          </p:cNvPr>
          <p:cNvSpPr/>
          <p:nvPr/>
        </p:nvSpPr>
        <p:spPr>
          <a:xfrm>
            <a:off x="10083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OpenDyslexicAlta" pitchFamily="2" charset="77"/>
              </a:rPr>
              <a:t>8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BE3DB64E-DF35-1743-96E0-C6D96429758F}"/>
              </a:ext>
            </a:extLst>
          </p:cNvPr>
          <p:cNvSpPr/>
          <p:nvPr/>
        </p:nvSpPr>
        <p:spPr>
          <a:xfrm>
            <a:off x="10083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D06064C1-A535-C149-8DD2-3B48C3E35BDE}"/>
              </a:ext>
            </a:extLst>
          </p:cNvPr>
          <p:cNvSpPr/>
          <p:nvPr/>
        </p:nvSpPr>
        <p:spPr>
          <a:xfrm>
            <a:off x="10083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F6C90C9B-98BB-5B41-BC66-E8918359F50D}"/>
              </a:ext>
            </a:extLst>
          </p:cNvPr>
          <p:cNvSpPr/>
          <p:nvPr/>
        </p:nvSpPr>
        <p:spPr>
          <a:xfrm>
            <a:off x="1071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8FFFE97F-F3CE-6541-AF7F-8E9CF17E6F42}"/>
              </a:ext>
            </a:extLst>
          </p:cNvPr>
          <p:cNvSpPr/>
          <p:nvPr/>
        </p:nvSpPr>
        <p:spPr>
          <a:xfrm>
            <a:off x="1071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499B8873-1F2D-3543-8942-775C83225E06}"/>
              </a:ext>
            </a:extLst>
          </p:cNvPr>
          <p:cNvSpPr/>
          <p:nvPr/>
        </p:nvSpPr>
        <p:spPr>
          <a:xfrm>
            <a:off x="1071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3E3539ED-0660-844B-B2C1-0A153729DCEA}"/>
              </a:ext>
            </a:extLst>
          </p:cNvPr>
          <p:cNvSpPr/>
          <p:nvPr/>
        </p:nvSpPr>
        <p:spPr>
          <a:xfrm>
            <a:off x="1071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DE5E51B1-65DA-2A44-8D78-71A30BDD53C3}"/>
              </a:ext>
            </a:extLst>
          </p:cNvPr>
          <p:cNvSpPr/>
          <p:nvPr/>
        </p:nvSpPr>
        <p:spPr>
          <a:xfrm>
            <a:off x="1071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xmlns="" id="{89D111F6-7886-8A45-82B3-2794B518E11B}"/>
              </a:ext>
            </a:extLst>
          </p:cNvPr>
          <p:cNvCxnSpPr>
            <a:cxnSpLocks/>
          </p:cNvCxnSpPr>
          <p:nvPr/>
        </p:nvCxnSpPr>
        <p:spPr>
          <a:xfrm>
            <a:off x="8173012" y="4414527"/>
            <a:ext cx="254878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xmlns="" id="{EA8EB964-CAE7-4949-B605-3248968469AB}"/>
              </a:ext>
            </a:extLst>
          </p:cNvPr>
          <p:cNvCxnSpPr>
            <a:cxnSpLocks/>
          </p:cNvCxnSpPr>
          <p:nvPr/>
        </p:nvCxnSpPr>
        <p:spPr>
          <a:xfrm flipV="1">
            <a:off x="8178801" y="3770418"/>
            <a:ext cx="2543000" cy="290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A7DE1AF9-908C-4048-B480-3DF19BF42E97}"/>
              </a:ext>
            </a:extLst>
          </p:cNvPr>
          <p:cNvSpPr/>
          <p:nvPr/>
        </p:nvSpPr>
        <p:spPr>
          <a:xfrm>
            <a:off x="9374269" y="233284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FC257CD0-AF51-5D4C-9955-A14ECC9D54CA}"/>
              </a:ext>
            </a:extLst>
          </p:cNvPr>
          <p:cNvSpPr/>
          <p:nvPr/>
        </p:nvSpPr>
        <p:spPr>
          <a:xfrm>
            <a:off x="9378127" y="3558398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D3382837-6C7C-A74D-9676-5A777C5C4F24}"/>
              </a:ext>
            </a:extLst>
          </p:cNvPr>
          <p:cNvSpPr/>
          <p:nvPr/>
        </p:nvSpPr>
        <p:spPr>
          <a:xfrm>
            <a:off x="9374269" y="29678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DyslexicAlta" pitchFamily="2" charset="77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xmlns="" id="{9A434B28-5BAF-4D43-B08F-8041A5D54719}"/>
              </a:ext>
            </a:extLst>
          </p:cNvPr>
          <p:cNvSpPr/>
          <p:nvPr/>
        </p:nvSpPr>
        <p:spPr>
          <a:xfrm>
            <a:off x="9374269" y="4209815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1173AEBA-8709-254A-A30C-6476C61264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6023" y="2462267"/>
            <a:ext cx="783871" cy="81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01FEA660-799C-334F-B5BB-B7C6F3F8B9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6054" y="2461867"/>
            <a:ext cx="785737" cy="81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F62113F8-003A-554F-93AB-59EA76226B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7708" y="2461466"/>
            <a:ext cx="783871" cy="81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D64B23F8-06D8-C64D-9231-FCC5DE8AAD3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6839" y="3065650"/>
            <a:ext cx="783871" cy="810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FBBC9BCC-A635-5744-BA49-46110AD47C6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5935" y="5741652"/>
            <a:ext cx="785737" cy="81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35691DC8-A731-EC41-BBFE-18F2B73BD4C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9631" y="5738817"/>
            <a:ext cx="785737" cy="81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xmlns="" id="{BC923E51-7932-0042-9D22-AA522BB19E2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9181" y="5744487"/>
            <a:ext cx="785737" cy="81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396A718E-D629-DD4F-8540-F741E377955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157" y="5738817"/>
            <a:ext cx="783871" cy="810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3C972334-59C3-A24E-BDA5-358946DF937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7708" y="3078473"/>
            <a:ext cx="785737" cy="8100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CE177A80-FEFF-3C42-87E6-5B01D93F6AC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8432" y="3078473"/>
            <a:ext cx="785737" cy="810000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xmlns="" id="{B42A7F70-BBFF-CA41-B091-E9204325A537}"/>
              </a:ext>
            </a:extLst>
          </p:cNvPr>
          <p:cNvSpPr/>
          <p:nvPr/>
        </p:nvSpPr>
        <p:spPr>
          <a:xfrm>
            <a:off x="7538012" y="1876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xmlns="" id="{6390625C-8299-1642-B812-82BF81B76376}"/>
              </a:ext>
            </a:extLst>
          </p:cNvPr>
          <p:cNvSpPr/>
          <p:nvPr/>
        </p:nvSpPr>
        <p:spPr>
          <a:xfrm>
            <a:off x="7538012" y="2511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437BD668-201B-254E-832F-6B8EA5556810}"/>
              </a:ext>
            </a:extLst>
          </p:cNvPr>
          <p:cNvSpPr/>
          <p:nvPr/>
        </p:nvSpPr>
        <p:spPr>
          <a:xfrm>
            <a:off x="7538012" y="3146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3B999BA9-9FBB-3C4B-BCA7-9461D5024345}"/>
              </a:ext>
            </a:extLst>
          </p:cNvPr>
          <p:cNvSpPr/>
          <p:nvPr/>
        </p:nvSpPr>
        <p:spPr>
          <a:xfrm>
            <a:off x="7538012" y="3781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xmlns="" id="{7B062EE4-06CB-1A4F-904A-DB0702EAB66D}"/>
              </a:ext>
            </a:extLst>
          </p:cNvPr>
          <p:cNvSpPr/>
          <p:nvPr/>
        </p:nvSpPr>
        <p:spPr>
          <a:xfrm>
            <a:off x="7538012" y="4421901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65310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48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Fill in the blanks for the representations below. What’s the same?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sums are the same, 2.5, but the addends are different 1.2 + 1.3 and 1.4 + 1.1.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7DB5A456-EAE9-AB4E-9C2C-008AE66D63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1138434" y="2638429"/>
            <a:ext cx="3021496" cy="2809461"/>
          </a:xfrm>
          <a:prstGeom prst="rect">
            <a:avLst/>
          </a:prstGeom>
        </p:spPr>
      </p:pic>
      <p:sp>
        <p:nvSpPr>
          <p:cNvPr id="36" name="Rounded Rectangle 35">
            <a:extLst>
              <a:ext uri="{FF2B5EF4-FFF2-40B4-BE49-F238E27FC236}">
                <a16:creationId xmlns:a16="http://schemas.microsoft.com/office/drawing/2014/main" xmlns="" id="{266D6210-0783-464B-88FE-77D3FC254EA0}"/>
              </a:ext>
            </a:extLst>
          </p:cNvPr>
          <p:cNvSpPr/>
          <p:nvPr/>
        </p:nvSpPr>
        <p:spPr>
          <a:xfrm>
            <a:off x="2810810" y="4191392"/>
            <a:ext cx="1428671" cy="1253913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1.3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23828BBE-89A0-3B40-8D03-AC5BF7C76320}"/>
              </a:ext>
            </a:extLst>
          </p:cNvPr>
          <p:cNvSpPr/>
          <p:nvPr/>
        </p:nvSpPr>
        <p:spPr>
          <a:xfrm>
            <a:off x="1934845" y="2640521"/>
            <a:ext cx="1428671" cy="1253913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Alta" pitchFamily="2" charset="77"/>
              </a:rPr>
              <a:t>2.5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475C0E1-1497-9A4F-BF40-090C1B31F5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8032072" y="2638429"/>
            <a:ext cx="3021496" cy="2809461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385E886F-624B-2D44-A13F-07B9A4540F0C}"/>
              </a:ext>
            </a:extLst>
          </p:cNvPr>
          <p:cNvSpPr/>
          <p:nvPr/>
        </p:nvSpPr>
        <p:spPr>
          <a:xfrm>
            <a:off x="9704448" y="4191392"/>
            <a:ext cx="1428671" cy="1253913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1.1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xmlns="" id="{1DD990D9-3817-2D43-B2B6-418B2EE9321A}"/>
              </a:ext>
            </a:extLst>
          </p:cNvPr>
          <p:cNvSpPr/>
          <p:nvPr/>
        </p:nvSpPr>
        <p:spPr>
          <a:xfrm>
            <a:off x="8828483" y="2640521"/>
            <a:ext cx="1428671" cy="1253913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3860"/>
                </a:solidFill>
                <a:latin typeface="OpenDyslexicAlta" pitchFamily="2" charset="77"/>
              </a:rPr>
              <a:t>2.5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C7652201-EF47-D441-80EE-257BE14F43B0}"/>
              </a:ext>
            </a:extLst>
          </p:cNvPr>
          <p:cNvSpPr/>
          <p:nvPr/>
        </p:nvSpPr>
        <p:spPr>
          <a:xfrm>
            <a:off x="1058881" y="4191392"/>
            <a:ext cx="1428671" cy="1253913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1.2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8F199BC3-02F7-464B-A249-576F690EF4A8}"/>
              </a:ext>
            </a:extLst>
          </p:cNvPr>
          <p:cNvSpPr/>
          <p:nvPr/>
        </p:nvSpPr>
        <p:spPr>
          <a:xfrm>
            <a:off x="7952521" y="4191391"/>
            <a:ext cx="1428671" cy="1253913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1.4</a:t>
            </a:r>
          </a:p>
        </p:txBody>
      </p:sp>
    </p:spTree>
    <p:extLst>
      <p:ext uri="{BB962C8B-B14F-4D97-AF65-F5344CB8AC3E}">
        <p14:creationId xmlns:p14="http://schemas.microsoft.com/office/powerpoint/2010/main" val="10548966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 err="1">
                <a:solidFill>
                  <a:srgbClr val="3273DC"/>
                </a:solidFill>
              </a:rPr>
              <a:t>Astrobee</a:t>
            </a:r>
            <a:r>
              <a:rPr lang="en-GB" sz="2200" dirty="0">
                <a:solidFill>
                  <a:srgbClr val="3273DC"/>
                </a:solidFill>
              </a:rPr>
              <a:t> has made a mistake.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Identify the mistake and explain how it can be corrected.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F2EF1B55-7CDC-1F47-B4E4-D113F7193461}"/>
              </a:ext>
            </a:extLst>
          </p:cNvPr>
          <p:cNvSpPr/>
          <p:nvPr/>
        </p:nvSpPr>
        <p:spPr>
          <a:xfrm>
            <a:off x="2688341" y="2332086"/>
            <a:ext cx="3018829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Alta" pitchFamily="2" charset="77"/>
              </a:rPr>
              <a:t>I have used the column method to solve</a:t>
            </a:r>
          </a:p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Alta" pitchFamily="2" charset="77"/>
              </a:rPr>
              <a:t>9.62 + 7.31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232F4C72-EAC1-2B44-8731-EC241989B04C}"/>
              </a:ext>
            </a:extLst>
          </p:cNvPr>
          <p:cNvSpPr/>
          <p:nvPr/>
        </p:nvSpPr>
        <p:spPr>
          <a:xfrm>
            <a:off x="9224372" y="1874527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76D7711-3159-FF4C-BDBA-D8E5641FFB4E}"/>
              </a:ext>
            </a:extLst>
          </p:cNvPr>
          <p:cNvSpPr/>
          <p:nvPr/>
        </p:nvSpPr>
        <p:spPr>
          <a:xfrm>
            <a:off x="817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A0E4F1E-45E7-7D45-AF3D-B5475CADE165}"/>
              </a:ext>
            </a:extLst>
          </p:cNvPr>
          <p:cNvSpPr/>
          <p:nvPr/>
        </p:nvSpPr>
        <p:spPr>
          <a:xfrm>
            <a:off x="817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7A8C5F3-E188-DA47-8550-D2F4D5D6DAC8}"/>
              </a:ext>
            </a:extLst>
          </p:cNvPr>
          <p:cNvSpPr/>
          <p:nvPr/>
        </p:nvSpPr>
        <p:spPr>
          <a:xfrm>
            <a:off x="817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83D852AA-7BCA-B640-8C75-6BA115EAB1E6}"/>
              </a:ext>
            </a:extLst>
          </p:cNvPr>
          <p:cNvSpPr/>
          <p:nvPr/>
        </p:nvSpPr>
        <p:spPr>
          <a:xfrm>
            <a:off x="817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631E025C-A63C-1340-8B57-1E73ED4E30DA}"/>
              </a:ext>
            </a:extLst>
          </p:cNvPr>
          <p:cNvSpPr/>
          <p:nvPr/>
        </p:nvSpPr>
        <p:spPr>
          <a:xfrm>
            <a:off x="817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3273DC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9B2217FE-61DC-CB46-859A-385B034F0D7A}"/>
              </a:ext>
            </a:extLst>
          </p:cNvPr>
          <p:cNvSpPr/>
          <p:nvPr/>
        </p:nvSpPr>
        <p:spPr>
          <a:xfrm>
            <a:off x="8813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AD1AEAF9-87AF-0041-8414-4692D9C1D97C}"/>
              </a:ext>
            </a:extLst>
          </p:cNvPr>
          <p:cNvSpPr/>
          <p:nvPr/>
        </p:nvSpPr>
        <p:spPr>
          <a:xfrm>
            <a:off x="8813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F8E8C009-B7F8-7E45-AA3C-4372B87FAE04}"/>
              </a:ext>
            </a:extLst>
          </p:cNvPr>
          <p:cNvSpPr/>
          <p:nvPr/>
        </p:nvSpPr>
        <p:spPr>
          <a:xfrm>
            <a:off x="8813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93E00720-4D8E-4E4B-9F23-15BD6A38E8AA}"/>
              </a:ext>
            </a:extLst>
          </p:cNvPr>
          <p:cNvSpPr/>
          <p:nvPr/>
        </p:nvSpPr>
        <p:spPr>
          <a:xfrm>
            <a:off x="8813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C5DF5FDD-A55D-4140-8266-221D0F599A17}"/>
              </a:ext>
            </a:extLst>
          </p:cNvPr>
          <p:cNvSpPr/>
          <p:nvPr/>
        </p:nvSpPr>
        <p:spPr>
          <a:xfrm>
            <a:off x="8813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4FAFB39-14C4-B546-8E3C-C754848DF694}"/>
              </a:ext>
            </a:extLst>
          </p:cNvPr>
          <p:cNvSpPr/>
          <p:nvPr/>
        </p:nvSpPr>
        <p:spPr>
          <a:xfrm>
            <a:off x="944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FF665D70-1BD4-1743-AF10-7F9077404B84}"/>
              </a:ext>
            </a:extLst>
          </p:cNvPr>
          <p:cNvSpPr/>
          <p:nvPr/>
        </p:nvSpPr>
        <p:spPr>
          <a:xfrm>
            <a:off x="944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F74BFF6-E4BA-324A-929E-B174CF0EBEAB}"/>
              </a:ext>
            </a:extLst>
          </p:cNvPr>
          <p:cNvSpPr/>
          <p:nvPr/>
        </p:nvSpPr>
        <p:spPr>
          <a:xfrm>
            <a:off x="944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B1D05F90-F6A0-ED48-84AD-C0F3F799DAF1}"/>
              </a:ext>
            </a:extLst>
          </p:cNvPr>
          <p:cNvSpPr/>
          <p:nvPr/>
        </p:nvSpPr>
        <p:spPr>
          <a:xfrm>
            <a:off x="944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1128E4C1-0CEF-624C-825F-BFCF21AB7F19}"/>
              </a:ext>
            </a:extLst>
          </p:cNvPr>
          <p:cNvSpPr/>
          <p:nvPr/>
        </p:nvSpPr>
        <p:spPr>
          <a:xfrm>
            <a:off x="944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45A2F5FF-CF7C-B74B-8B70-4CA24C480C43}"/>
              </a:ext>
            </a:extLst>
          </p:cNvPr>
          <p:cNvSpPr/>
          <p:nvPr/>
        </p:nvSpPr>
        <p:spPr>
          <a:xfrm>
            <a:off x="10083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8CC8581A-16A2-B945-97EE-226E1BF20202}"/>
              </a:ext>
            </a:extLst>
          </p:cNvPr>
          <p:cNvSpPr/>
          <p:nvPr/>
        </p:nvSpPr>
        <p:spPr>
          <a:xfrm>
            <a:off x="10083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9DB5BB8F-5910-5348-A0A8-258F661DBF7B}"/>
              </a:ext>
            </a:extLst>
          </p:cNvPr>
          <p:cNvSpPr/>
          <p:nvPr/>
        </p:nvSpPr>
        <p:spPr>
          <a:xfrm>
            <a:off x="10083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73C7A8D6-7993-FE4B-A561-B0C261FA34D8}"/>
              </a:ext>
            </a:extLst>
          </p:cNvPr>
          <p:cNvSpPr/>
          <p:nvPr/>
        </p:nvSpPr>
        <p:spPr>
          <a:xfrm>
            <a:off x="10083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B8482E3A-8575-7B4E-8479-5140CC1FD880}"/>
              </a:ext>
            </a:extLst>
          </p:cNvPr>
          <p:cNvSpPr/>
          <p:nvPr/>
        </p:nvSpPr>
        <p:spPr>
          <a:xfrm>
            <a:off x="10083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97A3335D-27A5-8C44-9230-A179D2579D8D}"/>
              </a:ext>
            </a:extLst>
          </p:cNvPr>
          <p:cNvSpPr/>
          <p:nvPr/>
        </p:nvSpPr>
        <p:spPr>
          <a:xfrm>
            <a:off x="1071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3F28FE93-8ABB-EF4C-83F0-D7BD02396781}"/>
              </a:ext>
            </a:extLst>
          </p:cNvPr>
          <p:cNvSpPr/>
          <p:nvPr/>
        </p:nvSpPr>
        <p:spPr>
          <a:xfrm>
            <a:off x="1071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41A46DF1-8BCA-5144-A739-E8F1340E80FD}"/>
              </a:ext>
            </a:extLst>
          </p:cNvPr>
          <p:cNvSpPr/>
          <p:nvPr/>
        </p:nvSpPr>
        <p:spPr>
          <a:xfrm>
            <a:off x="1071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E28303E5-D6D8-0B40-897A-D31795C63314}"/>
              </a:ext>
            </a:extLst>
          </p:cNvPr>
          <p:cNvSpPr/>
          <p:nvPr/>
        </p:nvSpPr>
        <p:spPr>
          <a:xfrm>
            <a:off x="1071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C4B44B24-7E6C-934A-BB44-DDA5D1BE161A}"/>
              </a:ext>
            </a:extLst>
          </p:cNvPr>
          <p:cNvSpPr/>
          <p:nvPr/>
        </p:nvSpPr>
        <p:spPr>
          <a:xfrm>
            <a:off x="1071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4FDFA871-D41A-8349-AA10-06A12A6A5DF0}"/>
              </a:ext>
            </a:extLst>
          </p:cNvPr>
          <p:cNvCxnSpPr>
            <a:cxnSpLocks/>
          </p:cNvCxnSpPr>
          <p:nvPr/>
        </p:nvCxnSpPr>
        <p:spPr>
          <a:xfrm>
            <a:off x="8173012" y="4414527"/>
            <a:ext cx="254878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9282E4EF-7B9F-314D-AFFE-56FBAF046A8D}"/>
              </a:ext>
            </a:extLst>
          </p:cNvPr>
          <p:cNvCxnSpPr>
            <a:cxnSpLocks/>
          </p:cNvCxnSpPr>
          <p:nvPr/>
        </p:nvCxnSpPr>
        <p:spPr>
          <a:xfrm flipV="1">
            <a:off x="8178801" y="3770418"/>
            <a:ext cx="2543000" cy="290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5D5FA243-C42C-C348-918F-175CD9B9F19C}"/>
              </a:ext>
            </a:extLst>
          </p:cNvPr>
          <p:cNvSpPr/>
          <p:nvPr/>
        </p:nvSpPr>
        <p:spPr>
          <a:xfrm>
            <a:off x="9374269" y="233284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20BD0873-487F-DF4E-9709-31D2D1DFAE9A}"/>
              </a:ext>
            </a:extLst>
          </p:cNvPr>
          <p:cNvSpPr/>
          <p:nvPr/>
        </p:nvSpPr>
        <p:spPr>
          <a:xfrm>
            <a:off x="9378127" y="3558398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ACBBFC4C-6A22-CE43-BD45-5E5DAAC87CA5}"/>
              </a:ext>
            </a:extLst>
          </p:cNvPr>
          <p:cNvSpPr/>
          <p:nvPr/>
        </p:nvSpPr>
        <p:spPr>
          <a:xfrm>
            <a:off x="9374269" y="29678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1378304C-A300-9D43-BD1E-933525A011C6}"/>
              </a:ext>
            </a:extLst>
          </p:cNvPr>
          <p:cNvSpPr/>
          <p:nvPr/>
        </p:nvSpPr>
        <p:spPr>
          <a:xfrm>
            <a:off x="9374269" y="4209815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66C690E8-78E3-074E-89E4-766F3DC1F832}"/>
              </a:ext>
            </a:extLst>
          </p:cNvPr>
          <p:cNvSpPr/>
          <p:nvPr/>
        </p:nvSpPr>
        <p:spPr>
          <a:xfrm>
            <a:off x="7538012" y="1876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99C1A48A-0B51-C84E-B8C6-E5A24CAA3498}"/>
              </a:ext>
            </a:extLst>
          </p:cNvPr>
          <p:cNvSpPr/>
          <p:nvPr/>
        </p:nvSpPr>
        <p:spPr>
          <a:xfrm>
            <a:off x="7538012" y="2511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87BDF528-6B9C-FE45-9C1D-B4F7715C0651}"/>
              </a:ext>
            </a:extLst>
          </p:cNvPr>
          <p:cNvSpPr/>
          <p:nvPr/>
        </p:nvSpPr>
        <p:spPr>
          <a:xfrm>
            <a:off x="7538012" y="3146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64219979-EBFE-DC4A-A460-B1BE0D46E69C}"/>
              </a:ext>
            </a:extLst>
          </p:cNvPr>
          <p:cNvSpPr/>
          <p:nvPr/>
        </p:nvSpPr>
        <p:spPr>
          <a:xfrm>
            <a:off x="7538012" y="3781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DC3CC70D-1529-EE41-9FBC-ABDFE24E133C}"/>
              </a:ext>
            </a:extLst>
          </p:cNvPr>
          <p:cNvSpPr/>
          <p:nvPr/>
        </p:nvSpPr>
        <p:spPr>
          <a:xfrm>
            <a:off x="7538012" y="4421901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479614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 err="1">
                <a:solidFill>
                  <a:srgbClr val="FF3860"/>
                </a:solidFill>
              </a:rPr>
              <a:t>Astrobee</a:t>
            </a:r>
            <a:r>
              <a:rPr lang="en-GB" sz="2200" dirty="0">
                <a:solidFill>
                  <a:srgbClr val="FF3860"/>
                </a:solidFill>
              </a:rPr>
              <a:t> has either written the tenths and hundredths digits in the second addend in the wrong order, or has confused them when adding them together.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F2EF1B55-7CDC-1F47-B4E4-D113F7193461}"/>
              </a:ext>
            </a:extLst>
          </p:cNvPr>
          <p:cNvSpPr/>
          <p:nvPr/>
        </p:nvSpPr>
        <p:spPr>
          <a:xfrm>
            <a:off x="2688341" y="2332086"/>
            <a:ext cx="3018829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Alta" pitchFamily="2" charset="77"/>
              </a:rPr>
              <a:t>I have used the column method to solve</a:t>
            </a:r>
          </a:p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Alta" pitchFamily="2" charset="77"/>
              </a:rPr>
              <a:t>9.62 + 7.31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232F4C72-EAC1-2B44-8731-EC241989B04C}"/>
              </a:ext>
            </a:extLst>
          </p:cNvPr>
          <p:cNvSpPr/>
          <p:nvPr/>
        </p:nvSpPr>
        <p:spPr>
          <a:xfrm>
            <a:off x="9224372" y="1874527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76D7711-3159-FF4C-BDBA-D8E5641FFB4E}"/>
              </a:ext>
            </a:extLst>
          </p:cNvPr>
          <p:cNvSpPr/>
          <p:nvPr/>
        </p:nvSpPr>
        <p:spPr>
          <a:xfrm>
            <a:off x="817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A0E4F1E-45E7-7D45-AF3D-B5475CADE165}"/>
              </a:ext>
            </a:extLst>
          </p:cNvPr>
          <p:cNvSpPr/>
          <p:nvPr/>
        </p:nvSpPr>
        <p:spPr>
          <a:xfrm>
            <a:off x="817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7A8C5F3-E188-DA47-8550-D2F4D5D6DAC8}"/>
              </a:ext>
            </a:extLst>
          </p:cNvPr>
          <p:cNvSpPr/>
          <p:nvPr/>
        </p:nvSpPr>
        <p:spPr>
          <a:xfrm>
            <a:off x="817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83D852AA-7BCA-B640-8C75-6BA115EAB1E6}"/>
              </a:ext>
            </a:extLst>
          </p:cNvPr>
          <p:cNvSpPr/>
          <p:nvPr/>
        </p:nvSpPr>
        <p:spPr>
          <a:xfrm>
            <a:off x="817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631E025C-A63C-1340-8B57-1E73ED4E30DA}"/>
              </a:ext>
            </a:extLst>
          </p:cNvPr>
          <p:cNvSpPr/>
          <p:nvPr/>
        </p:nvSpPr>
        <p:spPr>
          <a:xfrm>
            <a:off x="817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solidFill>
                  <a:srgbClr val="3273DC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9B2217FE-61DC-CB46-859A-385B034F0D7A}"/>
              </a:ext>
            </a:extLst>
          </p:cNvPr>
          <p:cNvSpPr/>
          <p:nvPr/>
        </p:nvSpPr>
        <p:spPr>
          <a:xfrm>
            <a:off x="8813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AD1AEAF9-87AF-0041-8414-4692D9C1D97C}"/>
              </a:ext>
            </a:extLst>
          </p:cNvPr>
          <p:cNvSpPr/>
          <p:nvPr/>
        </p:nvSpPr>
        <p:spPr>
          <a:xfrm>
            <a:off x="8813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F8E8C009-B7F8-7E45-AA3C-4372B87FAE04}"/>
              </a:ext>
            </a:extLst>
          </p:cNvPr>
          <p:cNvSpPr/>
          <p:nvPr/>
        </p:nvSpPr>
        <p:spPr>
          <a:xfrm>
            <a:off x="8813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93E00720-4D8E-4E4B-9F23-15BD6A38E8AA}"/>
              </a:ext>
            </a:extLst>
          </p:cNvPr>
          <p:cNvSpPr/>
          <p:nvPr/>
        </p:nvSpPr>
        <p:spPr>
          <a:xfrm>
            <a:off x="8813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C5DF5FDD-A55D-4140-8266-221D0F599A17}"/>
              </a:ext>
            </a:extLst>
          </p:cNvPr>
          <p:cNvSpPr/>
          <p:nvPr/>
        </p:nvSpPr>
        <p:spPr>
          <a:xfrm>
            <a:off x="8813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4FAFB39-14C4-B546-8E3C-C754848DF694}"/>
              </a:ext>
            </a:extLst>
          </p:cNvPr>
          <p:cNvSpPr/>
          <p:nvPr/>
        </p:nvSpPr>
        <p:spPr>
          <a:xfrm>
            <a:off x="944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FF665D70-1BD4-1743-AF10-7F9077404B84}"/>
              </a:ext>
            </a:extLst>
          </p:cNvPr>
          <p:cNvSpPr/>
          <p:nvPr/>
        </p:nvSpPr>
        <p:spPr>
          <a:xfrm>
            <a:off x="944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6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F74BFF6-E4BA-324A-929E-B174CF0EBEAB}"/>
              </a:ext>
            </a:extLst>
          </p:cNvPr>
          <p:cNvSpPr/>
          <p:nvPr/>
        </p:nvSpPr>
        <p:spPr>
          <a:xfrm>
            <a:off x="944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B1D05F90-F6A0-ED48-84AD-C0F3F799DAF1}"/>
              </a:ext>
            </a:extLst>
          </p:cNvPr>
          <p:cNvSpPr/>
          <p:nvPr/>
        </p:nvSpPr>
        <p:spPr>
          <a:xfrm>
            <a:off x="944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9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1128E4C1-0CEF-624C-825F-BFCF21AB7F19}"/>
              </a:ext>
            </a:extLst>
          </p:cNvPr>
          <p:cNvSpPr/>
          <p:nvPr/>
        </p:nvSpPr>
        <p:spPr>
          <a:xfrm>
            <a:off x="944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45A2F5FF-CF7C-B74B-8B70-4CA24C480C43}"/>
              </a:ext>
            </a:extLst>
          </p:cNvPr>
          <p:cNvSpPr/>
          <p:nvPr/>
        </p:nvSpPr>
        <p:spPr>
          <a:xfrm>
            <a:off x="10083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8CC8581A-16A2-B945-97EE-226E1BF20202}"/>
              </a:ext>
            </a:extLst>
          </p:cNvPr>
          <p:cNvSpPr/>
          <p:nvPr/>
        </p:nvSpPr>
        <p:spPr>
          <a:xfrm>
            <a:off x="10083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9DB5BB8F-5910-5348-A0A8-258F661DBF7B}"/>
              </a:ext>
            </a:extLst>
          </p:cNvPr>
          <p:cNvSpPr/>
          <p:nvPr/>
        </p:nvSpPr>
        <p:spPr>
          <a:xfrm>
            <a:off x="10083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3273DC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73C7A8D6-7993-FE4B-A561-B0C261FA34D8}"/>
              </a:ext>
            </a:extLst>
          </p:cNvPr>
          <p:cNvSpPr/>
          <p:nvPr/>
        </p:nvSpPr>
        <p:spPr>
          <a:xfrm>
            <a:off x="10083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B8482E3A-8575-7B4E-8479-5140CC1FD880}"/>
              </a:ext>
            </a:extLst>
          </p:cNvPr>
          <p:cNvSpPr/>
          <p:nvPr/>
        </p:nvSpPr>
        <p:spPr>
          <a:xfrm>
            <a:off x="10083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97A3335D-27A5-8C44-9230-A179D2579D8D}"/>
              </a:ext>
            </a:extLst>
          </p:cNvPr>
          <p:cNvSpPr/>
          <p:nvPr/>
        </p:nvSpPr>
        <p:spPr>
          <a:xfrm>
            <a:off x="10718801" y="187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3F28FE93-8ABB-EF4C-83F0-D7BD02396781}"/>
              </a:ext>
            </a:extLst>
          </p:cNvPr>
          <p:cNvSpPr/>
          <p:nvPr/>
        </p:nvSpPr>
        <p:spPr>
          <a:xfrm>
            <a:off x="10718801" y="250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41A46DF1-8BCA-5144-A739-E8F1340E80FD}"/>
              </a:ext>
            </a:extLst>
          </p:cNvPr>
          <p:cNvSpPr/>
          <p:nvPr/>
        </p:nvSpPr>
        <p:spPr>
          <a:xfrm>
            <a:off x="10718801" y="3144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E28303E5-D6D8-0B40-897A-D31795C63314}"/>
              </a:ext>
            </a:extLst>
          </p:cNvPr>
          <p:cNvSpPr/>
          <p:nvPr/>
        </p:nvSpPr>
        <p:spPr>
          <a:xfrm>
            <a:off x="10718801" y="37795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C4B44B24-7E6C-934A-BB44-DDA5D1BE161A}"/>
              </a:ext>
            </a:extLst>
          </p:cNvPr>
          <p:cNvSpPr/>
          <p:nvPr/>
        </p:nvSpPr>
        <p:spPr>
          <a:xfrm>
            <a:off x="10718801" y="4427227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3273DC"/>
              </a:solidFill>
              <a:latin typeface="OpenDyslexicAlta" pitchFamily="2" charset="77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4FDFA871-D41A-8349-AA10-06A12A6A5DF0}"/>
              </a:ext>
            </a:extLst>
          </p:cNvPr>
          <p:cNvCxnSpPr>
            <a:cxnSpLocks/>
          </p:cNvCxnSpPr>
          <p:nvPr/>
        </p:nvCxnSpPr>
        <p:spPr>
          <a:xfrm>
            <a:off x="8173012" y="4414527"/>
            <a:ext cx="254878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9282E4EF-7B9F-314D-AFFE-56FBAF046A8D}"/>
              </a:ext>
            </a:extLst>
          </p:cNvPr>
          <p:cNvCxnSpPr>
            <a:cxnSpLocks/>
          </p:cNvCxnSpPr>
          <p:nvPr/>
        </p:nvCxnSpPr>
        <p:spPr>
          <a:xfrm flipV="1">
            <a:off x="8178801" y="3770418"/>
            <a:ext cx="2543000" cy="290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5D5FA243-C42C-C348-918F-175CD9B9F19C}"/>
              </a:ext>
            </a:extLst>
          </p:cNvPr>
          <p:cNvSpPr/>
          <p:nvPr/>
        </p:nvSpPr>
        <p:spPr>
          <a:xfrm>
            <a:off x="9374269" y="233284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20BD0873-487F-DF4E-9709-31D2D1DFAE9A}"/>
              </a:ext>
            </a:extLst>
          </p:cNvPr>
          <p:cNvSpPr/>
          <p:nvPr/>
        </p:nvSpPr>
        <p:spPr>
          <a:xfrm>
            <a:off x="9378127" y="3558398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ACBBFC4C-6A22-CE43-BD45-5E5DAAC87CA5}"/>
              </a:ext>
            </a:extLst>
          </p:cNvPr>
          <p:cNvSpPr/>
          <p:nvPr/>
        </p:nvSpPr>
        <p:spPr>
          <a:xfrm>
            <a:off x="9374269" y="29678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1378304C-A300-9D43-BD1E-933525A011C6}"/>
              </a:ext>
            </a:extLst>
          </p:cNvPr>
          <p:cNvSpPr/>
          <p:nvPr/>
        </p:nvSpPr>
        <p:spPr>
          <a:xfrm>
            <a:off x="9374269" y="4209815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273DC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66C690E8-78E3-074E-89E4-766F3DC1F832}"/>
              </a:ext>
            </a:extLst>
          </p:cNvPr>
          <p:cNvSpPr/>
          <p:nvPr/>
        </p:nvSpPr>
        <p:spPr>
          <a:xfrm>
            <a:off x="7538012" y="1876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99C1A48A-0B51-C84E-B8C6-E5A24CAA3498}"/>
              </a:ext>
            </a:extLst>
          </p:cNvPr>
          <p:cNvSpPr/>
          <p:nvPr/>
        </p:nvSpPr>
        <p:spPr>
          <a:xfrm>
            <a:off x="7538012" y="2511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87BDF528-6B9C-FE45-9C1D-B4F7715C0651}"/>
              </a:ext>
            </a:extLst>
          </p:cNvPr>
          <p:cNvSpPr/>
          <p:nvPr/>
        </p:nvSpPr>
        <p:spPr>
          <a:xfrm>
            <a:off x="7538012" y="3146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64219979-EBFE-DC4A-A460-B1BE0D46E69C}"/>
              </a:ext>
            </a:extLst>
          </p:cNvPr>
          <p:cNvSpPr/>
          <p:nvPr/>
        </p:nvSpPr>
        <p:spPr>
          <a:xfrm>
            <a:off x="7538012" y="3781575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DC3CC70D-1529-EE41-9FBC-ABDFE24E133C}"/>
              </a:ext>
            </a:extLst>
          </p:cNvPr>
          <p:cNvSpPr/>
          <p:nvPr/>
        </p:nvSpPr>
        <p:spPr>
          <a:xfrm>
            <a:off x="7538012" y="4421901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393625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mathematical equipment and pictorial representations to add together two numbers greater than 1 with the same number of decimal places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mathematical equipment and pictorial representations to add together two numbers greater than 1 with the same number of decimal places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5 - Summer Block 1 - Decimals - Lesson 5 - To be able to add numbers with the same number of decimal places</a:t>
            </a:r>
          </a:p>
        </p:txBody>
      </p:sp>
    </p:spTree>
    <p:extLst>
      <p:ext uri="{BB962C8B-B14F-4D97-AF65-F5344CB8AC3E}">
        <p14:creationId xmlns:p14="http://schemas.microsoft.com/office/powerpoint/2010/main" val="2793760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467506"/>
              </p:ext>
            </p:extLst>
          </p:nvPr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4BF0E88-EFA7-164D-8987-C7D83870F2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9225" y="3712024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255" y="3487024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8669" y="3431389"/>
            <a:ext cx="432955" cy="45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461E2C11-15A0-B640-8E35-CB8699DB24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384" y="3431389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372" y="3688074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869" y="4407797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4962" y="4558997"/>
            <a:ext cx="432955" cy="45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45362EFC-F78F-8D4D-A290-C3A7F6237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6470" y="4383494"/>
            <a:ext cx="432955" cy="45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46D45-3F07-CA45-BEA8-82F657F927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1037" y="4242023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321" y="4242023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418" y="4559058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2702" y="4559058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90456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4BF0E88-EFA7-164D-8987-C7D83870F2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9225" y="3712024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255" y="3487024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8669" y="3431389"/>
            <a:ext cx="432955" cy="45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461E2C11-15A0-B640-8E35-CB8699DB24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384" y="3431389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372" y="3688074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869" y="4407797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4962" y="4558997"/>
            <a:ext cx="432955" cy="45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45362EFC-F78F-8D4D-A290-C3A7F6237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6470" y="4383494"/>
            <a:ext cx="432955" cy="45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46D45-3F07-CA45-BEA8-82F657F927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1037" y="4242023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321" y="4242023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418" y="4559058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2702" y="4559058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9AD66D4B-37BF-E040-9980-434AE686CE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9196" y="5105277"/>
            <a:ext cx="432955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5B5D1537-5587-1445-A33E-B00072467C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7765" y="5105277"/>
            <a:ext cx="432955" cy="45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8FCAD97A-15A4-1E44-B517-3139B80F4E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3480" y="5105277"/>
            <a:ext cx="432955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AB16D5CF-BA04-0F4D-9F86-6545F1B013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366" y="5295135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CCEC51F5-778A-9140-8812-1E862CD735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4670" y="5283412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93890E03-96E8-4C41-AFC4-EAE821FE46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5237" y="5429229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E2E0929C-C311-B04D-8C25-0426EE3BD0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6859" y="5418389"/>
            <a:ext cx="432955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00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4BF0E88-EFA7-164D-8987-C7D83870F2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9225" y="3712024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255" y="3487024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8669" y="3431389"/>
            <a:ext cx="432955" cy="45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461E2C11-15A0-B640-8E35-CB8699DB24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384" y="3431389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372" y="3688074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869" y="4407797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4962" y="4558997"/>
            <a:ext cx="432955" cy="45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45362EFC-F78F-8D4D-A290-C3A7F6237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6470" y="4383494"/>
            <a:ext cx="432955" cy="45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46D45-3F07-CA45-BEA8-82F657F927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1037" y="4242023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321" y="4242023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418" y="4559058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2702" y="4559058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9AD66D4B-37BF-E040-9980-434AE686CE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9196" y="5105277"/>
            <a:ext cx="432955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5B5D1537-5587-1445-A33E-B00072467C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7765" y="5105277"/>
            <a:ext cx="432955" cy="45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8FCAD97A-15A4-1E44-B517-3139B80F4E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3480" y="5105277"/>
            <a:ext cx="432955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AB16D5CF-BA04-0F4D-9F86-6545F1B013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366" y="5295135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CCEC51F5-778A-9140-8812-1E862CD735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4670" y="5283412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93890E03-96E8-4C41-AFC4-EAE821FE46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5237" y="5429229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E2E0929C-C311-B04D-8C25-0426EE3BD0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6859" y="5418389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2C3F826E-0468-2046-A0E8-3D3DCBA16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9640" y="5105277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4B70B4E1-2DF3-384F-A1F0-30DCC3FA43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1966" y="5385912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B57FDC8B-B404-D848-A8FF-1716855ABF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1577" y="5112930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EBDB7AB2-896F-3545-BDC5-4FB1FA6E0D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8056" y="5093287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6B5C04A8-F8FB-2840-B8E9-29D9162D10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7687" y="5400578"/>
            <a:ext cx="432955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467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4BF0E88-EFA7-164D-8987-C7D83870F2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9225" y="3712024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255" y="3487024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8669" y="3431389"/>
            <a:ext cx="432955" cy="45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461E2C11-15A0-B640-8E35-CB8699DB24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384" y="3431389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372" y="3688074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869" y="4407797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4962" y="4558997"/>
            <a:ext cx="432955" cy="45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45362EFC-F78F-8D4D-A290-C3A7F6237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6470" y="4383494"/>
            <a:ext cx="432955" cy="45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46D45-3F07-CA45-BEA8-82F657F927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1037" y="4242023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321" y="4242023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418" y="4559058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2702" y="4559058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9AD66D4B-37BF-E040-9980-434AE686CE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9196" y="5105277"/>
            <a:ext cx="432955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5B5D1537-5587-1445-A33E-B00072467C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7765" y="5105277"/>
            <a:ext cx="432955" cy="45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8FCAD97A-15A4-1E44-B517-3139B80F4E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3480" y="5105277"/>
            <a:ext cx="432955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AB16D5CF-BA04-0F4D-9F86-6545F1B013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366" y="5295135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CCEC51F5-778A-9140-8812-1E862CD735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4670" y="5283412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93890E03-96E8-4C41-AFC4-EAE821FE46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5237" y="5429229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E2E0929C-C311-B04D-8C25-0426EE3BD0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6859" y="5418389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2C3F826E-0468-2046-A0E8-3D3DCBA16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9640" y="5105277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4B70B4E1-2DF3-384F-A1F0-30DCC3FA43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1966" y="5385912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B57FDC8B-B404-D848-A8FF-1716855ABF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1577" y="5112930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EBDB7AB2-896F-3545-BDC5-4FB1FA6E0D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8056" y="5093287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6B5C04A8-F8FB-2840-B8E9-29D9162D10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7687" y="5400578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7F89DFC1-48F4-2349-B8E6-8217998E2A4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164" y="5102679"/>
            <a:ext cx="435228" cy="45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F57F9AA-FC18-B745-A6E0-0A7ABF0369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644" y="5381122"/>
            <a:ext cx="435228" cy="45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61E251D1-ED4D-684E-8430-CC4507FF69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4266" y="5112930"/>
            <a:ext cx="435228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06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add numbers with the same number of decimal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969200" cy="435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a place value chart and counters to help complete the following calculation: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A79E9660-08BC-5941-AADA-DCEDF18E731F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3016251"/>
          <a:ext cx="4739316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9772">
                  <a:extLst>
                    <a:ext uri="{9D8B030D-6E8A-4147-A177-3AD203B41FA5}">
                      <a16:colId xmlns:a16="http://schemas.microsoft.com/office/drawing/2014/main" xmlns="" val="373652515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303212019"/>
                    </a:ext>
                  </a:extLst>
                </a:gridCol>
                <a:gridCol w="1579772">
                  <a:extLst>
                    <a:ext uri="{9D8B030D-6E8A-4147-A177-3AD203B41FA5}">
                      <a16:colId xmlns:a16="http://schemas.microsoft.com/office/drawing/2014/main" xmlns="" val="3692987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Dyslexic" pitchFamily="2" charset="77"/>
                        </a:rPr>
                        <a:t>ones</a:t>
                      </a:r>
                    </a:p>
                  </a:txBody>
                  <a:tcPr>
                    <a:solidFill>
                      <a:srgbClr val="23D1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tenths</a:t>
                      </a:r>
                    </a:p>
                  </a:txBody>
                  <a:tcPr>
                    <a:solidFill>
                      <a:srgbClr val="3273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Dyslexic" pitchFamily="2" charset="77"/>
                        </a:rPr>
                        <a:t>hundredths</a:t>
                      </a:r>
                    </a:p>
                  </a:txBody>
                  <a:tcPr>
                    <a:solidFill>
                      <a:srgbClr val="7957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7287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903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13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7359989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xmlns="" id="{EE23E834-86B4-CA4F-BD1D-1CA6014D0280}"/>
              </a:ext>
            </a:extLst>
          </p:cNvPr>
          <p:cNvSpPr/>
          <p:nvPr/>
        </p:nvSpPr>
        <p:spPr>
          <a:xfrm>
            <a:off x="2349136" y="402067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003175C7-387B-6041-B38C-CFE44DCC28B6}"/>
              </a:ext>
            </a:extLst>
          </p:cNvPr>
          <p:cNvSpPr/>
          <p:nvPr/>
        </p:nvSpPr>
        <p:spPr>
          <a:xfrm>
            <a:off x="2350290" y="321004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549F01-34F3-E54B-BF48-60ACA4334852}"/>
              </a:ext>
            </a:extLst>
          </p:cNvPr>
          <p:cNvSpPr/>
          <p:nvPr/>
        </p:nvSpPr>
        <p:spPr>
          <a:xfrm>
            <a:off x="2350290" y="4831311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E50E4EA-33E2-6045-B171-E6A1F19B6A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3431389"/>
            <a:ext cx="432955" cy="45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E077D5C-9D7E-574A-93CF-D47352BD6A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0100" y="3431389"/>
            <a:ext cx="432955" cy="45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4BF0E88-EFA7-164D-8987-C7D83870F2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9225" y="3712024"/>
            <a:ext cx="432955" cy="45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4B9E11F-6C9F-224C-9B37-F38F371A36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255" y="3487024"/>
            <a:ext cx="435228" cy="45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B47C6E2-EC81-8544-8C53-4E202AD54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8669" y="3431389"/>
            <a:ext cx="432955" cy="45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461E2C11-15A0-B640-8E35-CB8699DB24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384" y="3431389"/>
            <a:ext cx="432955" cy="450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xmlns="" id="{7F377873-5D1F-7142-A890-A60EAB363399}"/>
              </a:ext>
            </a:extLst>
          </p:cNvPr>
          <p:cNvSpPr/>
          <p:nvPr/>
        </p:nvSpPr>
        <p:spPr>
          <a:xfrm>
            <a:off x="2349135" y="560612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CB09381-2F46-D949-A362-4381A9A9E6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372" y="3688074"/>
            <a:ext cx="435228" cy="45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976572E0-F165-6F41-B073-785855E8D5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869" y="4407797"/>
            <a:ext cx="435228" cy="45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CFCA4A8-E428-994E-91BC-98619578A1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99" y="4242023"/>
            <a:ext cx="432955" cy="45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97C02AC-94C4-8B47-BE6A-ABE9407031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4962" y="4558997"/>
            <a:ext cx="432955" cy="45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45362EFC-F78F-8D4D-A290-C3A7F6237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6470" y="4383494"/>
            <a:ext cx="432955" cy="45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46D45-3F07-CA45-BEA8-82F657F927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1037" y="4242023"/>
            <a:ext cx="432955" cy="45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6557A52-D1B4-1C48-A21C-6CA84E32D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321" y="4242023"/>
            <a:ext cx="432955" cy="45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98147033-72A7-2A40-8133-C54E5D2D6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418" y="4559058"/>
            <a:ext cx="432955" cy="45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85FC1717-D94C-FD40-A526-9475954FB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2702" y="4559058"/>
            <a:ext cx="432955" cy="450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29DB3F53-4CCD-6B4F-83A1-CEC6448B5134}"/>
              </a:ext>
            </a:extLst>
          </p:cNvPr>
          <p:cNvSpPr/>
          <p:nvPr/>
        </p:nvSpPr>
        <p:spPr>
          <a:xfrm>
            <a:off x="838198" y="5025278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BDA5DA9-111B-9D4E-921F-275C351B4051}"/>
              </a:ext>
            </a:extLst>
          </p:cNvPr>
          <p:cNvSpPr/>
          <p:nvPr/>
        </p:nvSpPr>
        <p:spPr>
          <a:xfrm>
            <a:off x="840856" y="5855686"/>
            <a:ext cx="4734000" cy="4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xmlns="" id="{3A752FBB-D304-9945-9382-8C7715242AAF}"/>
              </a:ext>
            </a:extLst>
          </p:cNvPr>
          <p:cNvSpPr/>
          <p:nvPr/>
        </p:nvSpPr>
        <p:spPr>
          <a:xfrm>
            <a:off x="9098507" y="2714786"/>
            <a:ext cx="906114" cy="915119"/>
          </a:xfrm>
          <a:prstGeom prst="round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6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6746BB42-C371-1C4D-B859-33051A552816}"/>
              </a:ext>
            </a:extLst>
          </p:cNvPr>
          <p:cNvSpPr/>
          <p:nvPr/>
        </p:nvSpPr>
        <p:spPr>
          <a:xfrm>
            <a:off x="805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0B05DAB4-2941-6348-837E-163EBD40F212}"/>
              </a:ext>
            </a:extLst>
          </p:cNvPr>
          <p:cNvSpPr/>
          <p:nvPr/>
        </p:nvSpPr>
        <p:spPr>
          <a:xfrm>
            <a:off x="805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13731962-6D1D-B546-AFC2-213D6FF267BC}"/>
              </a:ext>
            </a:extLst>
          </p:cNvPr>
          <p:cNvSpPr/>
          <p:nvPr/>
        </p:nvSpPr>
        <p:spPr>
          <a:xfrm>
            <a:off x="805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+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1238A45D-CA00-1C41-ACB6-993250841FEC}"/>
              </a:ext>
            </a:extLst>
          </p:cNvPr>
          <p:cNvSpPr/>
          <p:nvPr/>
        </p:nvSpPr>
        <p:spPr>
          <a:xfrm>
            <a:off x="805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ABA2E84-98D0-6E4D-A943-DEA3A3BDF488}"/>
              </a:ext>
            </a:extLst>
          </p:cNvPr>
          <p:cNvSpPr/>
          <p:nvPr/>
        </p:nvSpPr>
        <p:spPr>
          <a:xfrm>
            <a:off x="805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0238E64-14CA-944D-8A21-DF6B90898315}"/>
              </a:ext>
            </a:extLst>
          </p:cNvPr>
          <p:cNvSpPr/>
          <p:nvPr/>
        </p:nvSpPr>
        <p:spPr>
          <a:xfrm>
            <a:off x="868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O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DB2377E3-D3BC-FF4A-A1E4-F33966BE9FC6}"/>
              </a:ext>
            </a:extLst>
          </p:cNvPr>
          <p:cNvSpPr/>
          <p:nvPr/>
        </p:nvSpPr>
        <p:spPr>
          <a:xfrm>
            <a:off x="868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167A4D83-D1E6-984C-B69B-F178A74A3915}"/>
              </a:ext>
            </a:extLst>
          </p:cNvPr>
          <p:cNvSpPr/>
          <p:nvPr/>
        </p:nvSpPr>
        <p:spPr>
          <a:xfrm>
            <a:off x="868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1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6CAA3A4A-2328-D942-B7D4-63B90F02B01E}"/>
              </a:ext>
            </a:extLst>
          </p:cNvPr>
          <p:cNvSpPr/>
          <p:nvPr/>
        </p:nvSpPr>
        <p:spPr>
          <a:xfrm>
            <a:off x="868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55A4073-73BF-FA44-B3EA-B7DECE690C0C}"/>
              </a:ext>
            </a:extLst>
          </p:cNvPr>
          <p:cNvSpPr/>
          <p:nvPr/>
        </p:nvSpPr>
        <p:spPr>
          <a:xfrm>
            <a:off x="868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4535EDA8-5CC0-9F40-8635-314F517E053F}"/>
              </a:ext>
            </a:extLst>
          </p:cNvPr>
          <p:cNvSpPr/>
          <p:nvPr/>
        </p:nvSpPr>
        <p:spPr>
          <a:xfrm>
            <a:off x="932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t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199FFD7A-BC45-D341-AB2A-602050F31635}"/>
              </a:ext>
            </a:extLst>
          </p:cNvPr>
          <p:cNvSpPr/>
          <p:nvPr/>
        </p:nvSpPr>
        <p:spPr>
          <a:xfrm>
            <a:off x="932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2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7E9234A9-8B39-8941-97B1-E9A23167BD48}"/>
              </a:ext>
            </a:extLst>
          </p:cNvPr>
          <p:cNvSpPr/>
          <p:nvPr/>
        </p:nvSpPr>
        <p:spPr>
          <a:xfrm>
            <a:off x="932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024F8535-C8E5-5745-9A35-683D7BA2D694}"/>
              </a:ext>
            </a:extLst>
          </p:cNvPr>
          <p:cNvSpPr/>
          <p:nvPr/>
        </p:nvSpPr>
        <p:spPr>
          <a:xfrm>
            <a:off x="932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5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AF46D67C-9E68-4F4A-A9EE-750CB4C704A1}"/>
              </a:ext>
            </a:extLst>
          </p:cNvPr>
          <p:cNvSpPr/>
          <p:nvPr/>
        </p:nvSpPr>
        <p:spPr>
          <a:xfrm>
            <a:off x="932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A28B589-D44F-5647-88B2-34A6925A24C8}"/>
              </a:ext>
            </a:extLst>
          </p:cNvPr>
          <p:cNvSpPr/>
          <p:nvPr/>
        </p:nvSpPr>
        <p:spPr>
          <a:xfrm>
            <a:off x="9957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14B2C6F5-AEE9-9547-88C9-D48B980C0E40}"/>
              </a:ext>
            </a:extLst>
          </p:cNvPr>
          <p:cNvSpPr/>
          <p:nvPr/>
        </p:nvSpPr>
        <p:spPr>
          <a:xfrm>
            <a:off x="9957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3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F4B5EDF-9DD4-1A46-863A-0CB3D1C7983E}"/>
              </a:ext>
            </a:extLst>
          </p:cNvPr>
          <p:cNvSpPr/>
          <p:nvPr/>
        </p:nvSpPr>
        <p:spPr>
          <a:xfrm>
            <a:off x="9957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OpenDyslexicAlta" pitchFamily="2" charset="77"/>
              </a:rPr>
              <a:t>4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B9D2B411-22F2-D241-9941-087C611C5489}"/>
              </a:ext>
            </a:extLst>
          </p:cNvPr>
          <p:cNvSpPr/>
          <p:nvPr/>
        </p:nvSpPr>
        <p:spPr>
          <a:xfrm>
            <a:off x="9957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4000" dirty="0">
                <a:solidFill>
                  <a:srgbClr val="FF3860"/>
                </a:solidFill>
                <a:latin typeface="OpenDyslexicAlta" pitchFamily="2" charset="77"/>
              </a:rPr>
              <a:t>7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12B5DDF2-7DC0-B043-A59A-83CD26706576}"/>
              </a:ext>
            </a:extLst>
          </p:cNvPr>
          <p:cNvSpPr/>
          <p:nvPr/>
        </p:nvSpPr>
        <p:spPr>
          <a:xfrm>
            <a:off x="9957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48D27113-8B6D-3C47-8917-F4FEFCC63016}"/>
              </a:ext>
            </a:extLst>
          </p:cNvPr>
          <p:cNvSpPr/>
          <p:nvPr/>
        </p:nvSpPr>
        <p:spPr>
          <a:xfrm>
            <a:off x="10592936" y="271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7049ADBB-C417-C842-B2BB-702822369C11}"/>
              </a:ext>
            </a:extLst>
          </p:cNvPr>
          <p:cNvSpPr/>
          <p:nvPr/>
        </p:nvSpPr>
        <p:spPr>
          <a:xfrm>
            <a:off x="10592936" y="334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xmlns="" id="{8EC9E8B4-68CC-7546-B3C9-788064ABE1EE}"/>
              </a:ext>
            </a:extLst>
          </p:cNvPr>
          <p:cNvSpPr/>
          <p:nvPr/>
        </p:nvSpPr>
        <p:spPr>
          <a:xfrm>
            <a:off x="10592936" y="3984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chemeClr val="tx1"/>
              </a:solidFill>
              <a:latin typeface="OpenDyslexicAlta" pitchFamily="2" charset="77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B9133311-C883-B643-B8C9-53E5A03E86BA}"/>
              </a:ext>
            </a:extLst>
          </p:cNvPr>
          <p:cNvSpPr/>
          <p:nvPr/>
        </p:nvSpPr>
        <p:spPr>
          <a:xfrm>
            <a:off x="10592936" y="46197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4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xmlns="" id="{8677075D-4039-5641-AE57-13DE6399ED06}"/>
              </a:ext>
            </a:extLst>
          </p:cNvPr>
          <p:cNvSpPr/>
          <p:nvPr/>
        </p:nvSpPr>
        <p:spPr>
          <a:xfrm>
            <a:off x="10592936" y="5267486"/>
            <a:ext cx="6350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solidFill>
                <a:srgbClr val="FF3860"/>
              </a:solidFill>
              <a:latin typeface="OpenDyslexicAlta" pitchFamily="2" charset="77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xmlns="" id="{71CFA0A4-FDB4-024A-BA22-F5A1E05460DD}"/>
              </a:ext>
            </a:extLst>
          </p:cNvPr>
          <p:cNvCxnSpPr>
            <a:cxnSpLocks/>
          </p:cNvCxnSpPr>
          <p:nvPr/>
        </p:nvCxnSpPr>
        <p:spPr>
          <a:xfrm>
            <a:off x="8687936" y="5254786"/>
            <a:ext cx="1908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5F338FEA-421F-8941-8451-2B929FCE93E9}"/>
              </a:ext>
            </a:extLst>
          </p:cNvPr>
          <p:cNvCxnSpPr>
            <a:cxnSpLocks/>
          </p:cNvCxnSpPr>
          <p:nvPr/>
        </p:nvCxnSpPr>
        <p:spPr>
          <a:xfrm flipV="1">
            <a:off x="8687936" y="4610676"/>
            <a:ext cx="19080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F8B214A1-A6B5-F74A-AC44-6A43FBA7347C}"/>
              </a:ext>
            </a:extLst>
          </p:cNvPr>
          <p:cNvSpPr/>
          <p:nvPr/>
        </p:nvSpPr>
        <p:spPr>
          <a:xfrm>
            <a:off x="9248404" y="3173103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71B48E82-06FB-2940-9B01-23D7D778F194}"/>
              </a:ext>
            </a:extLst>
          </p:cNvPr>
          <p:cNvSpPr/>
          <p:nvPr/>
        </p:nvSpPr>
        <p:spPr>
          <a:xfrm>
            <a:off x="9252262" y="4398657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6BB87AED-76C1-3D49-9569-7091803EFE52}"/>
              </a:ext>
            </a:extLst>
          </p:cNvPr>
          <p:cNvSpPr/>
          <p:nvPr/>
        </p:nvSpPr>
        <p:spPr>
          <a:xfrm>
            <a:off x="9248404" y="3808102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DyslexicAlta" pitchFamily="2" charset="77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5A61896F-E7BA-AA46-A03A-E0355BE39EC5}"/>
              </a:ext>
            </a:extLst>
          </p:cNvPr>
          <p:cNvSpPr/>
          <p:nvPr/>
        </p:nvSpPr>
        <p:spPr>
          <a:xfrm>
            <a:off x="9248404" y="5050074"/>
            <a:ext cx="141347" cy="14134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860"/>
              </a:solidFill>
              <a:latin typeface="OpenDyslexicAlta" pitchFamily="2" charset="77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9AD66D4B-37BF-E040-9980-434AE686CE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9196" y="5105277"/>
            <a:ext cx="432955" cy="450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5B5D1537-5587-1445-A33E-B00072467C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7765" y="5105277"/>
            <a:ext cx="432955" cy="450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8FCAD97A-15A4-1E44-B517-3139B80F4E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3480" y="5105277"/>
            <a:ext cx="432955" cy="450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AB16D5CF-BA04-0F4D-9F86-6545F1B013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2366" y="5295135"/>
            <a:ext cx="432955" cy="450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CCEC51F5-778A-9140-8812-1E862CD735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4670" y="5283412"/>
            <a:ext cx="432955" cy="45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93890E03-96E8-4C41-AFC4-EAE821FE46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5237" y="5429229"/>
            <a:ext cx="432955" cy="450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E2E0929C-C311-B04D-8C25-0426EE3BD0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6859" y="5418389"/>
            <a:ext cx="432955" cy="45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xmlns="" id="{2C3F826E-0468-2046-A0E8-3D3DCBA16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9640" y="5105277"/>
            <a:ext cx="432955" cy="45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4B70B4E1-2DF3-384F-A1F0-30DCC3FA43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1966" y="5385912"/>
            <a:ext cx="432955" cy="45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B57FDC8B-B404-D848-A8FF-1716855ABF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1577" y="5112930"/>
            <a:ext cx="432955" cy="45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EBDB7AB2-896F-3545-BDC5-4FB1FA6E0D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8056" y="5093287"/>
            <a:ext cx="432955" cy="45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6B5C04A8-F8FB-2840-B8E9-29D9162D10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7687" y="5400578"/>
            <a:ext cx="432955" cy="45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7F89DFC1-48F4-2349-B8E6-8217998E2A4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164" y="5102679"/>
            <a:ext cx="435228" cy="45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CF57F9AA-FC18-B745-A6E0-0A7ABF0369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644" y="5381122"/>
            <a:ext cx="435228" cy="45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61E251D1-ED4D-684E-8430-CC4507FF69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4266" y="5112930"/>
            <a:ext cx="435228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965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15013</TotalTime>
  <Words>2467</Words>
  <Application>Microsoft Office PowerPoint</Application>
  <PresentationFormat>Custom</PresentationFormat>
  <Paragraphs>956</Paragraphs>
  <Slides>42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3" baseType="lpstr">
      <vt:lpstr>Arial</vt:lpstr>
      <vt:lpstr>Lato</vt:lpstr>
      <vt:lpstr>Calibri</vt:lpstr>
      <vt:lpstr>OpenDyslexicAlta</vt:lpstr>
      <vt:lpstr>OpenDyslexic</vt:lpstr>
      <vt:lpstr>Wingdings</vt:lpstr>
      <vt:lpstr>Muli</vt:lpstr>
      <vt:lpstr>Open Dyslexic Alta</vt:lpstr>
      <vt:lpstr>Lato Light</vt:lpstr>
      <vt:lpstr>Cambria Math</vt:lpstr>
      <vt:lpstr>Office Theme</vt:lpstr>
      <vt:lpstr>PowerPoint Presentation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  <vt:lpstr>To be able to add numbers with the same number of decimal places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788</cp:revision>
  <cp:lastPrinted>2019-06-17T16:19:05Z</cp:lastPrinted>
  <dcterms:created xsi:type="dcterms:W3CDTF">2018-08-06T08:16:18Z</dcterms:created>
  <dcterms:modified xsi:type="dcterms:W3CDTF">2021-01-10T17:03:31Z</dcterms:modified>
</cp:coreProperties>
</file>